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7" r:id="rId2"/>
    <p:sldId id="321" r:id="rId3"/>
    <p:sldId id="319" r:id="rId4"/>
    <p:sldId id="257" r:id="rId5"/>
    <p:sldId id="307" r:id="rId6"/>
    <p:sldId id="318" r:id="rId7"/>
    <p:sldId id="308" r:id="rId8"/>
    <p:sldId id="327" r:id="rId9"/>
    <p:sldId id="323" r:id="rId10"/>
    <p:sldId id="324" r:id="rId11"/>
    <p:sldId id="32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9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00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F91335EF-A3FB-4907-8837-8A80A10E2E1B}"/>
              </a:ext>
            </a:extLst>
          </p:cNvPr>
          <p:cNvGrpSpPr>
            <a:grpSpLocks/>
          </p:cNvGrpSpPr>
          <p:nvPr/>
        </p:nvGrpSpPr>
        <p:grpSpPr bwMode="auto">
          <a:xfrm>
            <a:off x="-330200" y="-58738"/>
            <a:ext cx="12515851" cy="6923088"/>
            <a:chOff x="-329674" y="-51881"/>
            <a:chExt cx="12515851" cy="6923798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9683A056-7A25-49EB-BD0A-26B395FA5D4F}"/>
                </a:ext>
              </a:extLst>
            </p:cNvPr>
            <p:cNvSpPr>
              <a:spLocks/>
            </p:cNvSpPr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2147483646 w 2038"/>
                <a:gd name="T1" fmla="*/ 2147483646 h 1169"/>
                <a:gd name="T2" fmla="*/ 2147483646 w 2038"/>
                <a:gd name="T3" fmla="*/ 2147483646 h 1169"/>
                <a:gd name="T4" fmla="*/ 2147483646 w 2038"/>
                <a:gd name="T5" fmla="*/ 2147483646 h 1169"/>
                <a:gd name="T6" fmla="*/ 2147483646 w 2038"/>
                <a:gd name="T7" fmla="*/ 2147483646 h 1169"/>
                <a:gd name="T8" fmla="*/ 2147483646 w 2038"/>
                <a:gd name="T9" fmla="*/ 2147483646 h 11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AA016C30-8029-4FCB-86AA-5EB1D807329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2147483646 w 1549"/>
                <a:gd name="T1" fmla="*/ 2147483646 h 1017"/>
                <a:gd name="T2" fmla="*/ 2147483646 w 1549"/>
                <a:gd name="T3" fmla="*/ 2147483646 h 1017"/>
                <a:gd name="T4" fmla="*/ 2147483646 w 1549"/>
                <a:gd name="T5" fmla="*/ 2147483646 h 1017"/>
                <a:gd name="T6" fmla="*/ 2147483646 w 1549"/>
                <a:gd name="T7" fmla="*/ 2147483646 h 1017"/>
                <a:gd name="T8" fmla="*/ 2147483646 w 1549"/>
                <a:gd name="T9" fmla="*/ 2147483646 h 10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C9D2A860-AAFC-483E-823A-953FF736E2FB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2147483646 w 1688"/>
                <a:gd name="T1" fmla="*/ 2147483646 h 1066"/>
                <a:gd name="T2" fmla="*/ 2147483646 w 1688"/>
                <a:gd name="T3" fmla="*/ 2147483646 h 1066"/>
                <a:gd name="T4" fmla="*/ 2147483646 w 1688"/>
                <a:gd name="T5" fmla="*/ 2147483646 h 1066"/>
                <a:gd name="T6" fmla="*/ 2147483646 w 1688"/>
                <a:gd name="T7" fmla="*/ 2147483646 h 1066"/>
                <a:gd name="T8" fmla="*/ 2147483646 w 1688"/>
                <a:gd name="T9" fmla="*/ 2147483646 h 1066"/>
                <a:gd name="T10" fmla="*/ 2147483646 w 1688"/>
                <a:gd name="T11" fmla="*/ 2147483646 h 10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B1413287-3311-412F-AFC1-7D93C7362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2147483646 w 2171"/>
                <a:gd name="T1" fmla="*/ 2147483646 h 1326"/>
                <a:gd name="T2" fmla="*/ 2147483646 w 2171"/>
                <a:gd name="T3" fmla="*/ 2147483646 h 1326"/>
                <a:gd name="T4" fmla="*/ 2147483646 w 2171"/>
                <a:gd name="T5" fmla="*/ 2147483646 h 1326"/>
                <a:gd name="T6" fmla="*/ 0 w 2171"/>
                <a:gd name="T7" fmla="*/ 2147483646 h 13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A130559C-A56D-45D5-AE31-15A22CE461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2147483646 w 106"/>
                <a:gd name="T3" fmla="*/ 2147483646 h 14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9CB66890-73CF-40F3-9D3D-0B03B01BA121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147483646 w 2330"/>
                <a:gd name="T1" fmla="*/ 2147483646 h 1452"/>
                <a:gd name="T2" fmla="*/ 2147483646 w 2330"/>
                <a:gd name="T3" fmla="*/ 2147483646 h 1452"/>
                <a:gd name="T4" fmla="*/ 2147483646 w 2330"/>
                <a:gd name="T5" fmla="*/ 2147483646 h 1452"/>
                <a:gd name="T6" fmla="*/ 0 w 2330"/>
                <a:gd name="T7" fmla="*/ 2147483646 h 14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89FE943B-F49D-4C54-AA40-D10B3D13CC7D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2147483646 w 1216"/>
                <a:gd name="T1" fmla="*/ 2147483646 h 1436"/>
                <a:gd name="T2" fmla="*/ 2147483646 w 1216"/>
                <a:gd name="T3" fmla="*/ 2147483646 h 1436"/>
                <a:gd name="T4" fmla="*/ 0 w 1216"/>
                <a:gd name="T5" fmla="*/ 0 h 14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73A2A501-579C-40D8-A9F5-A8D483E3A483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147483646 w 222"/>
                <a:gd name="T1" fmla="*/ 0 h 129"/>
                <a:gd name="T2" fmla="*/ 0 w 222"/>
                <a:gd name="T3" fmla="*/ 2147483646 h 1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D403199B-22CF-4C54-A5DB-B3B2811E0B4D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2147483646 w 1174"/>
                <a:gd name="T1" fmla="*/ 2147483646 h 1440"/>
                <a:gd name="T2" fmla="*/ 2147483646 w 1174"/>
                <a:gd name="T3" fmla="*/ 2147483646 h 1440"/>
                <a:gd name="T4" fmla="*/ 0 w 1174"/>
                <a:gd name="T5" fmla="*/ 0 h 14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0025560A-DEA6-4EF5-B9E1-9A538D99E5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2147483646 w 125"/>
                <a:gd name="T1" fmla="*/ 0 h 74"/>
                <a:gd name="T2" fmla="*/ 0 w 125"/>
                <a:gd name="T3" fmla="*/ 2147483646 h 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E9076152-67D3-4D9A-A2AF-2FF320B4F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2147483646 w 1155"/>
                <a:gd name="T1" fmla="*/ 2147483646 h 1440"/>
                <a:gd name="T2" fmla="*/ 2147483646 w 1155"/>
                <a:gd name="T3" fmla="*/ 2147483646 h 1440"/>
                <a:gd name="T4" fmla="*/ 0 w 1155"/>
                <a:gd name="T5" fmla="*/ 0 h 14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B2C79DB0-4541-4B35-A904-67DC936A1E8C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2147483646 w 75"/>
                <a:gd name="T1" fmla="*/ 0 h 45"/>
                <a:gd name="T2" fmla="*/ 0 w 75"/>
                <a:gd name="T3" fmla="*/ 2147483646 h 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D1B9CE1A-760D-48DC-ABCA-494DB9F45B7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2147483646 w 1160"/>
                <a:gd name="T1" fmla="*/ 2147483646 h 1441"/>
                <a:gd name="T2" fmla="*/ 2147483646 w 1160"/>
                <a:gd name="T3" fmla="*/ 2147483646 h 1441"/>
                <a:gd name="T4" fmla="*/ 0 w 1160"/>
                <a:gd name="T5" fmla="*/ 0 h 144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70026C86-5205-4E9D-8592-B8A99823E4ED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2147483646 w 1137"/>
                <a:gd name="T1" fmla="*/ 2147483646 h 1440"/>
                <a:gd name="T2" fmla="*/ 2147483646 w 1137"/>
                <a:gd name="T3" fmla="*/ 2147483646 h 1440"/>
                <a:gd name="T4" fmla="*/ 0 w 1137"/>
                <a:gd name="T5" fmla="*/ 0 h 14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3FBDA273-6D60-400C-ACCC-D56992C1009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2147483646 w 1058"/>
                <a:gd name="T1" fmla="*/ 2147483646 h 1439"/>
                <a:gd name="T2" fmla="*/ 2147483646 w 1058"/>
                <a:gd name="T3" fmla="*/ 2147483646 h 1439"/>
                <a:gd name="T4" fmla="*/ 0 w 1058"/>
                <a:gd name="T5" fmla="*/ 0 h 143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DE30EEBD-C17F-42CF-B8AE-7DD1DD80565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2147483646 w 718"/>
                <a:gd name="T1" fmla="*/ 2147483646 h 575"/>
                <a:gd name="T2" fmla="*/ 0 w 718"/>
                <a:gd name="T3" fmla="*/ 0 h 57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8F2B7C36-10DF-4A30-B283-CEE54047E71A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2147483646 w 620"/>
                <a:gd name="T1" fmla="*/ 2147483646 h 536"/>
                <a:gd name="T2" fmla="*/ 0 w 620"/>
                <a:gd name="T3" fmla="*/ 0 h 5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1FDF7E55-67F8-415C-925D-91733447E13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2147483646 w 455"/>
                <a:gd name="T3" fmla="*/ 2147483646 h 28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C758E94A-0B97-477C-9267-AE855C33F5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2147483646 w 188"/>
                <a:gd name="T3" fmla="*/ 2147483646 h 1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24" name="Group 26">
            <a:extLst>
              <a:ext uri="{FF2B5EF4-FFF2-40B4-BE49-F238E27FC236}">
                <a16:creationId xmlns:a16="http://schemas.microsoft.com/office/drawing/2014/main" id="{83638E77-C817-4421-9102-E4A2C8240BA8}"/>
              </a:ext>
            </a:extLst>
          </p:cNvPr>
          <p:cNvGrpSpPr>
            <a:grpSpLocks/>
          </p:cNvGrpSpPr>
          <p:nvPr/>
        </p:nvGrpSpPr>
        <p:grpSpPr bwMode="auto">
          <a:xfrm>
            <a:off x="1670051" y="1185864"/>
            <a:ext cx="8847667" cy="4478337"/>
            <a:chOff x="1669293" y="1186483"/>
            <a:chExt cx="8848345" cy="4477933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101476F-A2CE-415D-9D2E-418DA1AC2156}"/>
                </a:ext>
              </a:extLst>
            </p:cNvPr>
            <p:cNvSpPr/>
            <p:nvPr/>
          </p:nvSpPr>
          <p:spPr>
            <a:xfrm>
              <a:off x="1673527" y="1186483"/>
              <a:ext cx="8844111" cy="7158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A6B2A03C-30B5-4CFE-979F-DF012427A5EB}"/>
                </a:ext>
              </a:extLst>
            </p:cNvPr>
            <p:cNvSpPr/>
            <p:nvPr/>
          </p:nvSpPr>
          <p:spPr>
            <a:xfrm rot="10800000">
              <a:off x="5892366" y="5313611"/>
              <a:ext cx="406431" cy="35080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8BF30B9-0BA6-4E01-ACC3-2285AE7DFD95}"/>
                </a:ext>
              </a:extLst>
            </p:cNvPr>
            <p:cNvSpPr/>
            <p:nvPr/>
          </p:nvSpPr>
          <p:spPr>
            <a:xfrm>
              <a:off x="1669293" y="1991272"/>
              <a:ext cx="8846228" cy="332233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7" y="2075506"/>
            <a:ext cx="8679915" cy="1748729"/>
          </a:xfrm>
        </p:spPr>
        <p:txBody>
          <a:bodyPr bIns="0" anchor="b"/>
          <a:lstStyle>
            <a:lvl1pPr algn="ctr">
              <a:lnSpc>
                <a:spcPct val="80000"/>
              </a:lnSpc>
              <a:defRPr sz="405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8"/>
            <a:ext cx="8673427" cy="1322587"/>
          </a:xfrm>
        </p:spPr>
        <p:txBody>
          <a:bodyPr tIns="0"/>
          <a:lstStyle>
            <a:lvl1pPr marL="0" indent="0" algn="ctr">
              <a:lnSpc>
                <a:spcPct val="100000"/>
              </a:lnSpc>
              <a:buNone/>
              <a:defRPr sz="135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8" name="Date Placeholder 3">
            <a:extLst>
              <a:ext uri="{FF2B5EF4-FFF2-40B4-BE49-F238E27FC236}">
                <a16:creationId xmlns:a16="http://schemas.microsoft.com/office/drawing/2014/main" id="{50431D61-28D5-428D-BB9C-DCC1E12AF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/>
            </a:lvl1pPr>
          </a:lstStyle>
          <a:p>
            <a:pPr>
              <a:defRPr/>
            </a:pPr>
            <a:fld id="{F5AD2880-D83F-4ED1-B7C7-9A0E79AEAAD0}" type="datetimeFigureOut">
              <a:rPr lang="it-IT"/>
              <a:pPr>
                <a:defRPr/>
              </a:pPr>
              <a:t>20/09/22</a:t>
            </a:fld>
            <a:endParaRPr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AD3033DC-F086-424B-860B-1BF9C06B0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8F09DAA0-1ABD-4AC2-917C-E6E5D6844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16CE0-45DD-42AC-856B-B4ABE1A6AD0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64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CE4F9FF8-E7EC-4E2C-9852-DCAF8ECE26B7}"/>
              </a:ext>
            </a:extLst>
          </p:cNvPr>
          <p:cNvGrpSpPr>
            <a:grpSpLocks/>
          </p:cNvGrpSpPr>
          <p:nvPr/>
        </p:nvGrpSpPr>
        <p:grpSpPr bwMode="auto">
          <a:xfrm>
            <a:off x="-416984" y="0"/>
            <a:ext cx="12583584" cy="6853238"/>
            <a:chOff x="-417513" y="0"/>
            <a:chExt cx="12584114" cy="6853238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E1CEE102-19E9-4EFC-BC12-59C4C1C4E6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2147483646 w 813"/>
                <a:gd name="T1" fmla="*/ 0 h 1440"/>
                <a:gd name="T2" fmla="*/ 2147483646 w 81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9DA4BB54-6DB1-4A4D-8287-A06431085B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2147483646 w 324"/>
                <a:gd name="T1" fmla="*/ 2147483646 h 117"/>
                <a:gd name="T2" fmla="*/ 0 w 324"/>
                <a:gd name="T3" fmla="*/ 0 h 1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3E37A361-D78A-4F46-A74C-A812BCE2CF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2147483646 h 385"/>
                <a:gd name="T2" fmla="*/ 2147483646 w 404"/>
                <a:gd name="T3" fmla="*/ 0 h 38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D7806329-A9E2-4567-98EF-428E15210A4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2147483646 w 774"/>
                <a:gd name="T1" fmla="*/ 0 h 1440"/>
                <a:gd name="T2" fmla="*/ 2147483646 w 774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DD0C7552-0145-4B4D-808D-05F822CAA0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147483646 w 203"/>
                <a:gd name="T1" fmla="*/ 2147483646 h 77"/>
                <a:gd name="T2" fmla="*/ 0 w 203"/>
                <a:gd name="T3" fmla="*/ 0 h 7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D2A71FFB-3F0F-4A9C-8013-5AA84373130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2147483646 h 332"/>
                <a:gd name="T2" fmla="*/ 2147483646 w 351"/>
                <a:gd name="T3" fmla="*/ 0 h 3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049A10A0-1223-4924-953B-6307C2C951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2147483646 w 762"/>
                <a:gd name="T1" fmla="*/ 0 h 1440"/>
                <a:gd name="T2" fmla="*/ 2147483646 w 76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B5610B48-A91B-4BA9-B97A-8B5EE5856A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2147483646 w 140"/>
                <a:gd name="T1" fmla="*/ 2147483646 h 54"/>
                <a:gd name="T2" fmla="*/ 0 w 140"/>
                <a:gd name="T3" fmla="*/ 0 h 5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19814278-163B-423F-9EE0-1C377CC97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2147483646 h 302"/>
                <a:gd name="T2" fmla="*/ 2147483646 w 321"/>
                <a:gd name="T3" fmla="*/ 0 h 30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714C1DA0-0CB8-4066-89B6-FFC9484182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2147483646 w 683"/>
                <a:gd name="T1" fmla="*/ 0 h 1440"/>
                <a:gd name="T2" fmla="*/ 2147483646 w 68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356FCD7B-E6AB-4B9C-B3C2-2DC20A6274E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147483646 h 279"/>
                <a:gd name="T2" fmla="*/ 2147483646 w 287"/>
                <a:gd name="T3" fmla="*/ 0 h 27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A19B1262-33F8-4762-A501-E7BA7F825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2147483646 w 680"/>
                <a:gd name="T1" fmla="*/ 0 h 1440"/>
                <a:gd name="T2" fmla="*/ 2147483646 w 68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506A5138-B6A9-41CE-88DA-49CB05AC6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147483646 h 242"/>
                <a:gd name="T2" fmla="*/ 2147483646 w 250"/>
                <a:gd name="T3" fmla="*/ 0 h 2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613E5F14-5EC0-40D4-B2C1-4990C3251F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2147483646 w 720"/>
                <a:gd name="T1" fmla="*/ 0 h 1440"/>
                <a:gd name="T2" fmla="*/ 2147483646 w 7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C5CFD9A5-CD53-4778-ABEC-93D17E121E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2147483646 h 167"/>
                <a:gd name="T2" fmla="*/ 2147483646 w 185"/>
                <a:gd name="T3" fmla="*/ 0 h 1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DC765630-6E39-441D-BE02-D54EEAA9645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2147483646 w 572"/>
                <a:gd name="T1" fmla="*/ 0 h 1440"/>
                <a:gd name="T2" fmla="*/ 2147483646 w 57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FD1B699A-45BA-401E-BCAA-D07F5AE60B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2147483646 w 620"/>
                <a:gd name="T1" fmla="*/ 0 h 1440"/>
                <a:gd name="T2" fmla="*/ 2147483646 w 6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718376DC-7596-4899-BE2E-C94E73895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2147483646 w 506"/>
                <a:gd name="T1" fmla="*/ 0 h 1440"/>
                <a:gd name="T2" fmla="*/ 2147483646 w 506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6067B14B-5CDF-46AD-908F-5276DD6C4AE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2147483646 w 373"/>
                <a:gd name="T1" fmla="*/ 0 h 673"/>
                <a:gd name="T2" fmla="*/ 0 w 373"/>
                <a:gd name="T3" fmla="*/ 2147483646 h 67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24">
              <a:extLst>
                <a:ext uri="{FF2B5EF4-FFF2-40B4-BE49-F238E27FC236}">
                  <a16:creationId xmlns:a16="http://schemas.microsoft.com/office/drawing/2014/main" id="{0F013367-1C49-4361-96F9-75B82343EE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2147483646 w 45"/>
                <a:gd name="T3" fmla="*/ 2147483646 h 1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5" name="Freeform 25">
              <a:extLst>
                <a:ext uri="{FF2B5EF4-FFF2-40B4-BE49-F238E27FC236}">
                  <a16:creationId xmlns:a16="http://schemas.microsoft.com/office/drawing/2014/main" id="{51C83641-4325-4A63-8572-E25448D8E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2147483646 w 329"/>
                <a:gd name="T1" fmla="*/ 0 h 469"/>
                <a:gd name="T2" fmla="*/ 0 w 329"/>
                <a:gd name="T3" fmla="*/ 2147483646 h 4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26" name="Group 28">
            <a:extLst>
              <a:ext uri="{FF2B5EF4-FFF2-40B4-BE49-F238E27FC236}">
                <a16:creationId xmlns:a16="http://schemas.microsoft.com/office/drawing/2014/main" id="{04427567-566B-49C0-94D8-89101A0C5156}"/>
              </a:ext>
            </a:extLst>
          </p:cNvPr>
          <p:cNvGrpSpPr>
            <a:grpSpLocks/>
          </p:cNvGrpSpPr>
          <p:nvPr/>
        </p:nvGrpSpPr>
        <p:grpSpPr bwMode="auto">
          <a:xfrm>
            <a:off x="800100" y="1700213"/>
            <a:ext cx="3674533" cy="3470275"/>
            <a:chOff x="697883" y="1816768"/>
            <a:chExt cx="3674476" cy="347042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916780A-2AAA-4976-B7ED-060E1145E1A7}"/>
                </a:ext>
              </a:extLst>
            </p:cNvPr>
            <p:cNvSpPr/>
            <p:nvPr/>
          </p:nvSpPr>
          <p:spPr>
            <a:xfrm>
              <a:off x="697883" y="1816768"/>
              <a:ext cx="3674476" cy="5032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2">
              <a:extLst>
                <a:ext uri="{FF2B5EF4-FFF2-40B4-BE49-F238E27FC236}">
                  <a16:creationId xmlns:a16="http://schemas.microsoft.com/office/drawing/2014/main" id="{442EBC51-2346-419F-836A-EB6C7D7C4935}"/>
                </a:ext>
              </a:extLst>
            </p:cNvPr>
            <p:cNvSpPr/>
            <p:nvPr/>
          </p:nvSpPr>
          <p:spPr>
            <a:xfrm rot="10800000">
              <a:off x="2380607" y="5014128"/>
              <a:ext cx="315378" cy="27306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0F858B9-501B-4078-99A5-323FA2ECD433}"/>
                </a:ext>
              </a:extLst>
            </p:cNvPr>
            <p:cNvSpPr/>
            <p:nvPr/>
          </p:nvSpPr>
          <p:spPr>
            <a:xfrm>
              <a:off x="704234" y="2393054"/>
              <a:ext cx="3668125" cy="26242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3" y="2349927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4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D85F3A0F-2985-49CA-A4CB-DFE9726DF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5CFDA-5C06-455D-84D3-1F2A03337757}" type="datetimeFigureOut">
              <a:rPr lang="en-US"/>
              <a:pPr>
                <a:defRPr/>
              </a:pPr>
              <a:t>9/20/22</a:t>
            </a:fld>
            <a:endParaRPr lang="en-US"/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6108F37-2B1B-43EA-8C94-F53A8B9EC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74AEE00B-3DF3-4686-AC02-DD2DF6E9C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71F8B-F938-462D-BC4D-1351F45E671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69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F0FEEFF4-DB14-45BB-994D-9EBF77AF81B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0" y="0"/>
            <a:ext cx="12583584" cy="6853238"/>
            <a:chOff x="-417513" y="0"/>
            <a:chExt cx="12584114" cy="6853238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1391AEB5-F2E9-44A6-A387-206E1967D5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2147483646 w 813"/>
                <a:gd name="T1" fmla="*/ 0 h 1440"/>
                <a:gd name="T2" fmla="*/ 2147483646 w 81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7AECC266-EB70-4DFE-AF87-37729EF461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2147483646 w 324"/>
                <a:gd name="T1" fmla="*/ 2147483646 h 117"/>
                <a:gd name="T2" fmla="*/ 0 w 324"/>
                <a:gd name="T3" fmla="*/ 0 h 1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C630E87C-68C1-4452-B44E-B76299DED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2147483646 h 385"/>
                <a:gd name="T2" fmla="*/ 2147483646 w 404"/>
                <a:gd name="T3" fmla="*/ 0 h 38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9A74CF28-FA3F-4CAA-8F46-B1D54EEE16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2147483646 w 774"/>
                <a:gd name="T1" fmla="*/ 0 h 1440"/>
                <a:gd name="T2" fmla="*/ 2147483646 w 774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1C1555C5-2521-4720-8765-26281C04AE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147483646 w 203"/>
                <a:gd name="T1" fmla="*/ 2147483646 h 77"/>
                <a:gd name="T2" fmla="*/ 0 w 203"/>
                <a:gd name="T3" fmla="*/ 0 h 7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06BD7F4B-7DE8-4AC3-ADED-007B8ECFCB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2147483646 h 332"/>
                <a:gd name="T2" fmla="*/ 2147483646 w 351"/>
                <a:gd name="T3" fmla="*/ 0 h 3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02FEE875-BCB5-4308-BA68-9341A4759F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2147483646 w 762"/>
                <a:gd name="T1" fmla="*/ 0 h 1440"/>
                <a:gd name="T2" fmla="*/ 2147483646 w 76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788BE071-DCC0-4430-8EA3-3ACFD2D746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2147483646 w 140"/>
                <a:gd name="T1" fmla="*/ 2147483646 h 54"/>
                <a:gd name="T2" fmla="*/ 0 w 140"/>
                <a:gd name="T3" fmla="*/ 0 h 5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B0ED2769-8B72-415C-AAF5-5EC3E45413B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2147483646 h 302"/>
                <a:gd name="T2" fmla="*/ 2147483646 w 321"/>
                <a:gd name="T3" fmla="*/ 0 h 30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E5F05434-8FFA-4E8A-93C5-4217A76210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2147483646 w 683"/>
                <a:gd name="T1" fmla="*/ 0 h 1440"/>
                <a:gd name="T2" fmla="*/ 2147483646 w 68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62235703-6F31-48FC-A0BA-B770C9F5E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147483646 h 279"/>
                <a:gd name="T2" fmla="*/ 2147483646 w 287"/>
                <a:gd name="T3" fmla="*/ 0 h 27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EA987809-C5DA-47F8-89D0-81E362F4DD1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2147483646 w 680"/>
                <a:gd name="T1" fmla="*/ 0 h 1440"/>
                <a:gd name="T2" fmla="*/ 2147483646 w 68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08FE0B2B-DAFC-4205-A2E4-3EF623E5A2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147483646 h 242"/>
                <a:gd name="T2" fmla="*/ 2147483646 w 250"/>
                <a:gd name="T3" fmla="*/ 0 h 2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1BFFB992-EC36-401D-9AD9-3F8EC4B483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2147483646 w 720"/>
                <a:gd name="T1" fmla="*/ 0 h 1440"/>
                <a:gd name="T2" fmla="*/ 2147483646 w 7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CCD893E2-3EF2-40AF-99A9-2B41461A81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2147483646 h 167"/>
                <a:gd name="T2" fmla="*/ 2147483646 w 185"/>
                <a:gd name="T3" fmla="*/ 0 h 1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3E43DB7C-F06F-4ED8-95A4-293627B36BE6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2147483646 w 572"/>
                <a:gd name="T1" fmla="*/ 0 h 1440"/>
                <a:gd name="T2" fmla="*/ 2147483646 w 57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EC1FF54B-1168-44CB-9353-0EB54CDB12A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2147483646 w 620"/>
                <a:gd name="T1" fmla="*/ 0 h 1440"/>
                <a:gd name="T2" fmla="*/ 2147483646 w 6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13D51651-2DE1-490B-B636-320197B66906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2147483646 w 506"/>
                <a:gd name="T1" fmla="*/ 0 h 1440"/>
                <a:gd name="T2" fmla="*/ 2147483646 w 506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E96E1C45-12DA-4DF7-AFE9-E3EA4562FE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2147483646 w 373"/>
                <a:gd name="T1" fmla="*/ 0 h 673"/>
                <a:gd name="T2" fmla="*/ 0 w 373"/>
                <a:gd name="T3" fmla="*/ 2147483646 h 67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24">
              <a:extLst>
                <a:ext uri="{FF2B5EF4-FFF2-40B4-BE49-F238E27FC236}">
                  <a16:creationId xmlns:a16="http://schemas.microsoft.com/office/drawing/2014/main" id="{E48E9CC1-9041-4008-94EC-2BF77978894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2147483646 w 45"/>
                <a:gd name="T3" fmla="*/ 2147483646 h 1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5" name="Freeform 25">
              <a:extLst>
                <a:ext uri="{FF2B5EF4-FFF2-40B4-BE49-F238E27FC236}">
                  <a16:creationId xmlns:a16="http://schemas.microsoft.com/office/drawing/2014/main" id="{A405592D-8A27-4C3D-871B-CAEEC225A5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2147483646 w 329"/>
                <a:gd name="T1" fmla="*/ 0 h 469"/>
                <a:gd name="T2" fmla="*/ 0 w 329"/>
                <a:gd name="T3" fmla="*/ 2147483646 h 4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26" name="Group 28">
            <a:extLst>
              <a:ext uri="{FF2B5EF4-FFF2-40B4-BE49-F238E27FC236}">
                <a16:creationId xmlns:a16="http://schemas.microsoft.com/office/drawing/2014/main" id="{CF87FA98-401B-4C5A-982C-54A081488103}"/>
              </a:ext>
            </a:extLst>
          </p:cNvPr>
          <p:cNvGrpSpPr>
            <a:grpSpLocks/>
          </p:cNvGrpSpPr>
          <p:nvPr/>
        </p:nvGrpSpPr>
        <p:grpSpPr bwMode="auto">
          <a:xfrm>
            <a:off x="7719484" y="1700213"/>
            <a:ext cx="3674533" cy="3470275"/>
            <a:chOff x="697883" y="1816768"/>
            <a:chExt cx="3674476" cy="347042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6CCDDC1-57AE-4974-85C0-D3E173EE8C3C}"/>
                </a:ext>
              </a:extLst>
            </p:cNvPr>
            <p:cNvSpPr/>
            <p:nvPr/>
          </p:nvSpPr>
          <p:spPr>
            <a:xfrm>
              <a:off x="697883" y="1816768"/>
              <a:ext cx="3674476" cy="5032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2">
              <a:extLst>
                <a:ext uri="{FF2B5EF4-FFF2-40B4-BE49-F238E27FC236}">
                  <a16:creationId xmlns:a16="http://schemas.microsoft.com/office/drawing/2014/main" id="{9C97DC62-40EE-445E-9DAD-107E3EDBF206}"/>
                </a:ext>
              </a:extLst>
            </p:cNvPr>
            <p:cNvSpPr/>
            <p:nvPr/>
          </p:nvSpPr>
          <p:spPr>
            <a:xfrm rot="10800000">
              <a:off x="2380606" y="5014128"/>
              <a:ext cx="315379" cy="27306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BC91BBF-9D7C-44A3-B9AB-48EEE0B0DE5B}"/>
                </a:ext>
              </a:extLst>
            </p:cNvPr>
            <p:cNvSpPr/>
            <p:nvPr/>
          </p:nvSpPr>
          <p:spPr>
            <a:xfrm>
              <a:off x="704232" y="2393054"/>
              <a:ext cx="3668127" cy="26242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6"/>
            <a:ext cx="6268623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F7EFB0C1-12F3-4349-BEEB-2D5C657E1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02F68-B5F5-48EC-BAE9-9588F98929E9}" type="datetimeFigureOut">
              <a:rPr lang="en-US"/>
              <a:pPr>
                <a:defRPr/>
              </a:pPr>
              <a:t>9/20/22</a:t>
            </a:fld>
            <a:endParaRPr lang="en-US"/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279BB5B3-2ED3-4B67-BE02-76692C9F9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5397F7B9-D4E7-4705-94AA-9AD5E8017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983C8-1560-43C4-BED3-00018B7FDBA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16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A266511A-A5E4-4D05-89BF-DDC980438237}"/>
              </a:ext>
            </a:extLst>
          </p:cNvPr>
          <p:cNvGrpSpPr>
            <a:grpSpLocks/>
          </p:cNvGrpSpPr>
          <p:nvPr/>
        </p:nvGrpSpPr>
        <p:grpSpPr bwMode="auto">
          <a:xfrm>
            <a:off x="-416984" y="0"/>
            <a:ext cx="12583584" cy="6853238"/>
            <a:chOff x="-417513" y="0"/>
            <a:chExt cx="12584114" cy="6853238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8EE4972F-8570-47DA-8D85-BD63B230A0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2147483646 w 813"/>
                <a:gd name="T1" fmla="*/ 0 h 1440"/>
                <a:gd name="T2" fmla="*/ 2147483646 w 81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68EDF9F8-698B-49B8-9E82-2BE50A8994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2147483646 w 324"/>
                <a:gd name="T1" fmla="*/ 2147483646 h 117"/>
                <a:gd name="T2" fmla="*/ 0 w 324"/>
                <a:gd name="T3" fmla="*/ 0 h 1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65BC6E04-5750-4B43-8225-EF0695D73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2147483646 h 385"/>
                <a:gd name="T2" fmla="*/ 2147483646 w 404"/>
                <a:gd name="T3" fmla="*/ 0 h 38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46B24B91-7F05-4A45-A3E3-3F989B9DA1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2147483646 w 774"/>
                <a:gd name="T1" fmla="*/ 0 h 1440"/>
                <a:gd name="T2" fmla="*/ 2147483646 w 774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2480ECB7-8F3C-4D20-B086-203614E648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147483646 w 203"/>
                <a:gd name="T1" fmla="*/ 2147483646 h 77"/>
                <a:gd name="T2" fmla="*/ 0 w 203"/>
                <a:gd name="T3" fmla="*/ 0 h 7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A3DC55F3-552E-4181-B11A-9ABBC598DF4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2147483646 h 332"/>
                <a:gd name="T2" fmla="*/ 2147483646 w 351"/>
                <a:gd name="T3" fmla="*/ 0 h 3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ADB912A2-2412-4A3C-A7A9-BA476B7BD2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2147483646 w 762"/>
                <a:gd name="T1" fmla="*/ 0 h 1440"/>
                <a:gd name="T2" fmla="*/ 2147483646 w 76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124223DA-75DF-4186-B7EA-134A94BC2E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2147483646 w 140"/>
                <a:gd name="T1" fmla="*/ 2147483646 h 54"/>
                <a:gd name="T2" fmla="*/ 0 w 140"/>
                <a:gd name="T3" fmla="*/ 0 h 5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17CE381B-C70B-4A65-93AA-389818949B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2147483646 h 302"/>
                <a:gd name="T2" fmla="*/ 2147483646 w 321"/>
                <a:gd name="T3" fmla="*/ 0 h 30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4EF17A84-4AB7-4D21-99DC-7A92C50F46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2147483646 w 683"/>
                <a:gd name="T1" fmla="*/ 0 h 1440"/>
                <a:gd name="T2" fmla="*/ 2147483646 w 68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67DBCB1E-6472-4995-A58F-13C2E26D10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147483646 h 279"/>
                <a:gd name="T2" fmla="*/ 2147483646 w 287"/>
                <a:gd name="T3" fmla="*/ 0 h 27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2CA64160-6CCA-4763-AA58-A4FB244525ED}"/>
                </a:ext>
              </a:extLst>
            </p:cNvPr>
            <p:cNvSpPr>
              <a:spLocks/>
            </p:cNvSpPr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2147483646 w 680"/>
                <a:gd name="T1" fmla="*/ 0 h 1440"/>
                <a:gd name="T2" fmla="*/ 2147483646 w 68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69C4ECFC-1E95-4E1F-A832-C0C31620E3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147483646 h 242"/>
                <a:gd name="T2" fmla="*/ 2147483646 w 250"/>
                <a:gd name="T3" fmla="*/ 0 h 2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BBF5AA89-28B6-4ADC-A11E-667EBDFD6D9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2147483646 w 720"/>
                <a:gd name="T1" fmla="*/ 0 h 1440"/>
                <a:gd name="T2" fmla="*/ 2147483646 w 7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715CF56A-66A8-4F51-A4FF-FAB79D9273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2147483646 h 167"/>
                <a:gd name="T2" fmla="*/ 2147483646 w 185"/>
                <a:gd name="T3" fmla="*/ 0 h 1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EE517796-4C54-4169-B9D2-993697ACEED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2147483646 w 572"/>
                <a:gd name="T1" fmla="*/ 0 h 1440"/>
                <a:gd name="T2" fmla="*/ 2147483646 w 57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65E72FD0-9B57-4FE6-8BA6-E6CC45006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2147483646 w 620"/>
                <a:gd name="T1" fmla="*/ 0 h 1440"/>
                <a:gd name="T2" fmla="*/ 2147483646 w 6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8EC596F0-7F32-4106-B79E-A4EB4F045503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2147483646 w 506"/>
                <a:gd name="T1" fmla="*/ 0 h 1440"/>
                <a:gd name="T2" fmla="*/ 2147483646 w 506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47A76834-F528-46F7-BD01-E083E96D6D2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2147483646 w 373"/>
                <a:gd name="T1" fmla="*/ 0 h 673"/>
                <a:gd name="T2" fmla="*/ 0 w 373"/>
                <a:gd name="T3" fmla="*/ 2147483646 h 67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24">
              <a:extLst>
                <a:ext uri="{FF2B5EF4-FFF2-40B4-BE49-F238E27FC236}">
                  <a16:creationId xmlns:a16="http://schemas.microsoft.com/office/drawing/2014/main" id="{704AF57E-0D94-4772-9F3A-3688FB50DA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2147483646 w 45"/>
                <a:gd name="T3" fmla="*/ 2147483646 h 1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5" name="Freeform 25">
              <a:extLst>
                <a:ext uri="{FF2B5EF4-FFF2-40B4-BE49-F238E27FC236}">
                  <a16:creationId xmlns:a16="http://schemas.microsoft.com/office/drawing/2014/main" id="{7D31416F-16E3-4BE6-AAEF-7483DAECFF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2147483646 w 329"/>
                <a:gd name="T1" fmla="*/ 0 h 469"/>
                <a:gd name="T2" fmla="*/ 0 w 329"/>
                <a:gd name="T3" fmla="*/ 2147483646 h 4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26" name="Group 28">
            <a:extLst>
              <a:ext uri="{FF2B5EF4-FFF2-40B4-BE49-F238E27FC236}">
                <a16:creationId xmlns:a16="http://schemas.microsoft.com/office/drawing/2014/main" id="{D3C8177F-9747-47AF-8326-E9D5E93330D6}"/>
              </a:ext>
            </a:extLst>
          </p:cNvPr>
          <p:cNvGrpSpPr>
            <a:grpSpLocks/>
          </p:cNvGrpSpPr>
          <p:nvPr/>
        </p:nvGrpSpPr>
        <p:grpSpPr bwMode="auto">
          <a:xfrm>
            <a:off x="800100" y="1700213"/>
            <a:ext cx="3674533" cy="3470275"/>
            <a:chOff x="697883" y="1816768"/>
            <a:chExt cx="3674476" cy="3470421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F05AA16-0A26-414D-9634-5969D77BAFE8}"/>
                </a:ext>
              </a:extLst>
            </p:cNvPr>
            <p:cNvSpPr/>
            <p:nvPr/>
          </p:nvSpPr>
          <p:spPr>
            <a:xfrm>
              <a:off x="697883" y="1816768"/>
              <a:ext cx="3674476" cy="5032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2">
              <a:extLst>
                <a:ext uri="{FF2B5EF4-FFF2-40B4-BE49-F238E27FC236}">
                  <a16:creationId xmlns:a16="http://schemas.microsoft.com/office/drawing/2014/main" id="{57D5E0BB-2A7F-4689-A118-55E0D721E744}"/>
                </a:ext>
              </a:extLst>
            </p:cNvPr>
            <p:cNvSpPr/>
            <p:nvPr/>
          </p:nvSpPr>
          <p:spPr>
            <a:xfrm rot="10800000">
              <a:off x="2380607" y="5014128"/>
              <a:ext cx="315378" cy="27306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23FD2EE-5495-4DFF-9BC4-063713899C23}"/>
                </a:ext>
              </a:extLst>
            </p:cNvPr>
            <p:cNvSpPr/>
            <p:nvPr/>
          </p:nvSpPr>
          <p:spPr>
            <a:xfrm>
              <a:off x="704234" y="2393054"/>
              <a:ext cx="3668125" cy="26242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9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37F54216-5CE4-4347-9F95-25B8C7E67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5D53B-5B85-453F-905E-6F9FC293DE14}" type="datetimeFigureOut">
              <a:rPr lang="en-US"/>
              <a:pPr>
                <a:defRPr/>
              </a:pPr>
              <a:t>9/20/22</a:t>
            </a:fld>
            <a:endParaRPr lang="en-US"/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7B4E0179-1061-4EAC-9652-C4A603DB9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42801332-5465-4D41-8A53-EE0EC39DE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524D7-1A98-4A9C-9A0D-8C0E11A088C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0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879F3DE0-A30D-449C-BDD7-90D4EBBAE035}"/>
              </a:ext>
            </a:extLst>
          </p:cNvPr>
          <p:cNvGrpSpPr>
            <a:grpSpLocks/>
          </p:cNvGrpSpPr>
          <p:nvPr/>
        </p:nvGrpSpPr>
        <p:grpSpPr bwMode="auto">
          <a:xfrm>
            <a:off x="-330200" y="-58738"/>
            <a:ext cx="12515851" cy="6923088"/>
            <a:chOff x="-329674" y="-51881"/>
            <a:chExt cx="12515851" cy="6923798"/>
          </a:xfrm>
        </p:grpSpPr>
        <p:sp>
          <p:nvSpPr>
            <p:cNvPr id="5" name="Freeform 5">
              <a:extLst>
                <a:ext uri="{FF2B5EF4-FFF2-40B4-BE49-F238E27FC236}">
                  <a16:creationId xmlns:a16="http://schemas.microsoft.com/office/drawing/2014/main" id="{83918ECC-30CC-4637-AC14-ADCFD0BA52D9}"/>
                </a:ext>
              </a:extLst>
            </p:cNvPr>
            <p:cNvSpPr>
              <a:spLocks/>
            </p:cNvSpPr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2147483646 w 2038"/>
                <a:gd name="T1" fmla="*/ 2147483646 h 1169"/>
                <a:gd name="T2" fmla="*/ 2147483646 w 2038"/>
                <a:gd name="T3" fmla="*/ 2147483646 h 1169"/>
                <a:gd name="T4" fmla="*/ 2147483646 w 2038"/>
                <a:gd name="T5" fmla="*/ 2147483646 h 1169"/>
                <a:gd name="T6" fmla="*/ 2147483646 w 2038"/>
                <a:gd name="T7" fmla="*/ 2147483646 h 1169"/>
                <a:gd name="T8" fmla="*/ 2147483646 w 2038"/>
                <a:gd name="T9" fmla="*/ 2147483646 h 11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" name="Freeform 6">
              <a:extLst>
                <a:ext uri="{FF2B5EF4-FFF2-40B4-BE49-F238E27FC236}">
                  <a16:creationId xmlns:a16="http://schemas.microsoft.com/office/drawing/2014/main" id="{E44745AE-F13C-4A03-8EA1-40D7D037B6A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2147483646 w 1549"/>
                <a:gd name="T1" fmla="*/ 2147483646 h 1017"/>
                <a:gd name="T2" fmla="*/ 2147483646 w 1549"/>
                <a:gd name="T3" fmla="*/ 2147483646 h 1017"/>
                <a:gd name="T4" fmla="*/ 2147483646 w 1549"/>
                <a:gd name="T5" fmla="*/ 2147483646 h 1017"/>
                <a:gd name="T6" fmla="*/ 2147483646 w 1549"/>
                <a:gd name="T7" fmla="*/ 2147483646 h 1017"/>
                <a:gd name="T8" fmla="*/ 2147483646 w 1549"/>
                <a:gd name="T9" fmla="*/ 2147483646 h 10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75EF535E-D46A-457E-96B4-A3C4EA8AAF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2147483646 w 1688"/>
                <a:gd name="T1" fmla="*/ 2147483646 h 1066"/>
                <a:gd name="T2" fmla="*/ 2147483646 w 1688"/>
                <a:gd name="T3" fmla="*/ 2147483646 h 1066"/>
                <a:gd name="T4" fmla="*/ 2147483646 w 1688"/>
                <a:gd name="T5" fmla="*/ 2147483646 h 1066"/>
                <a:gd name="T6" fmla="*/ 2147483646 w 1688"/>
                <a:gd name="T7" fmla="*/ 2147483646 h 1066"/>
                <a:gd name="T8" fmla="*/ 2147483646 w 1688"/>
                <a:gd name="T9" fmla="*/ 2147483646 h 1066"/>
                <a:gd name="T10" fmla="*/ 2147483646 w 1688"/>
                <a:gd name="T11" fmla="*/ 2147483646 h 10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E67915F1-75D9-4DC6-AD8F-D14325515DBD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2147483646 w 2171"/>
                <a:gd name="T1" fmla="*/ 2147483646 h 1326"/>
                <a:gd name="T2" fmla="*/ 2147483646 w 2171"/>
                <a:gd name="T3" fmla="*/ 2147483646 h 1326"/>
                <a:gd name="T4" fmla="*/ 2147483646 w 2171"/>
                <a:gd name="T5" fmla="*/ 2147483646 h 1326"/>
                <a:gd name="T6" fmla="*/ 0 w 2171"/>
                <a:gd name="T7" fmla="*/ 2147483646 h 13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207CA05C-DC9A-46DC-9E23-F43D1CA60F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2147483646 w 106"/>
                <a:gd name="T3" fmla="*/ 2147483646 h 14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2307FBD3-3580-4E20-ABB9-7E42C51FF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147483646 w 2330"/>
                <a:gd name="T1" fmla="*/ 2147483646 h 1452"/>
                <a:gd name="T2" fmla="*/ 2147483646 w 2330"/>
                <a:gd name="T3" fmla="*/ 2147483646 h 1452"/>
                <a:gd name="T4" fmla="*/ 2147483646 w 2330"/>
                <a:gd name="T5" fmla="*/ 2147483646 h 1452"/>
                <a:gd name="T6" fmla="*/ 0 w 2330"/>
                <a:gd name="T7" fmla="*/ 2147483646 h 14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EFD15762-B224-43FA-AEC9-2072B7DF6E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2147483646 w 1216"/>
                <a:gd name="T1" fmla="*/ 2147483646 h 1436"/>
                <a:gd name="T2" fmla="*/ 2147483646 w 1216"/>
                <a:gd name="T3" fmla="*/ 2147483646 h 1436"/>
                <a:gd name="T4" fmla="*/ 0 w 1216"/>
                <a:gd name="T5" fmla="*/ 0 h 14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AFFD78F9-BD26-47A9-931B-1A37E2C6516A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147483646 w 222"/>
                <a:gd name="T1" fmla="*/ 0 h 129"/>
                <a:gd name="T2" fmla="*/ 0 w 222"/>
                <a:gd name="T3" fmla="*/ 2147483646 h 1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C0C0625F-855C-4DB0-87A9-756CD34D39DB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2147483646 w 1174"/>
                <a:gd name="T1" fmla="*/ 2147483646 h 1440"/>
                <a:gd name="T2" fmla="*/ 2147483646 w 1174"/>
                <a:gd name="T3" fmla="*/ 2147483646 h 1440"/>
                <a:gd name="T4" fmla="*/ 0 w 1174"/>
                <a:gd name="T5" fmla="*/ 0 h 14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BBF13316-C528-414B-A76B-34FE14C38EA6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2147483646 w 125"/>
                <a:gd name="T1" fmla="*/ 0 h 74"/>
                <a:gd name="T2" fmla="*/ 0 w 125"/>
                <a:gd name="T3" fmla="*/ 2147483646 h 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2A41F007-2908-4E4A-AC2C-411220B17B7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2147483646 w 1155"/>
                <a:gd name="T1" fmla="*/ 2147483646 h 1440"/>
                <a:gd name="T2" fmla="*/ 2147483646 w 1155"/>
                <a:gd name="T3" fmla="*/ 2147483646 h 1440"/>
                <a:gd name="T4" fmla="*/ 0 w 1155"/>
                <a:gd name="T5" fmla="*/ 0 h 14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36CFF7C4-F5B4-47E4-A04B-F562D776BD9F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2147483646 w 75"/>
                <a:gd name="T1" fmla="*/ 0 h 45"/>
                <a:gd name="T2" fmla="*/ 0 w 75"/>
                <a:gd name="T3" fmla="*/ 2147483646 h 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D9CF5044-202C-4F30-B3A0-6A7A8FB4D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2147483646 w 1160"/>
                <a:gd name="T1" fmla="*/ 2147483646 h 1441"/>
                <a:gd name="T2" fmla="*/ 2147483646 w 1160"/>
                <a:gd name="T3" fmla="*/ 2147483646 h 1441"/>
                <a:gd name="T4" fmla="*/ 0 w 1160"/>
                <a:gd name="T5" fmla="*/ 0 h 144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3A637C4F-4C31-421E-9949-BECA26BB9F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2147483646 w 1137"/>
                <a:gd name="T1" fmla="*/ 2147483646 h 1440"/>
                <a:gd name="T2" fmla="*/ 2147483646 w 1137"/>
                <a:gd name="T3" fmla="*/ 2147483646 h 1440"/>
                <a:gd name="T4" fmla="*/ 0 w 1137"/>
                <a:gd name="T5" fmla="*/ 0 h 14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5FC5D3EE-8DFB-46C4-BB27-42488E27C6D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2147483646 w 1058"/>
                <a:gd name="T1" fmla="*/ 2147483646 h 1439"/>
                <a:gd name="T2" fmla="*/ 2147483646 w 1058"/>
                <a:gd name="T3" fmla="*/ 2147483646 h 1439"/>
                <a:gd name="T4" fmla="*/ 0 w 1058"/>
                <a:gd name="T5" fmla="*/ 0 h 143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E190152F-765B-4254-9E2C-0B64B6D825C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2147483646 w 718"/>
                <a:gd name="T1" fmla="*/ 2147483646 h 575"/>
                <a:gd name="T2" fmla="*/ 0 w 718"/>
                <a:gd name="T3" fmla="*/ 0 h 57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EEEC7C94-BE4B-4B26-8E21-CB6578EB68E8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2147483646 w 620"/>
                <a:gd name="T1" fmla="*/ 2147483646 h 536"/>
                <a:gd name="T2" fmla="*/ 0 w 620"/>
                <a:gd name="T3" fmla="*/ 0 h 5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F0E53629-6F27-4C7F-91BB-DD3787661F2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2147483646 w 455"/>
                <a:gd name="T3" fmla="*/ 2147483646 h 28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2F4E4802-8F69-4C1F-A587-1B7AE65BBC6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2147483646 w 188"/>
                <a:gd name="T3" fmla="*/ 2147483646 h 1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24" name="Group 26">
            <a:extLst>
              <a:ext uri="{FF2B5EF4-FFF2-40B4-BE49-F238E27FC236}">
                <a16:creationId xmlns:a16="http://schemas.microsoft.com/office/drawing/2014/main" id="{A68A061C-AF07-44AA-B028-92FF6EA98EA5}"/>
              </a:ext>
            </a:extLst>
          </p:cNvPr>
          <p:cNvGrpSpPr>
            <a:grpSpLocks/>
          </p:cNvGrpSpPr>
          <p:nvPr/>
        </p:nvGrpSpPr>
        <p:grpSpPr bwMode="auto">
          <a:xfrm>
            <a:off x="3259667" y="1185864"/>
            <a:ext cx="5666317" cy="4478337"/>
            <a:chOff x="3259545" y="1186483"/>
            <a:chExt cx="5666145" cy="4477933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F9888B0-BB6A-457D-A233-3F574356E32A}"/>
                </a:ext>
              </a:extLst>
            </p:cNvPr>
            <p:cNvSpPr/>
            <p:nvPr/>
          </p:nvSpPr>
          <p:spPr>
            <a:xfrm>
              <a:off x="3259545" y="1186483"/>
              <a:ext cx="5657679" cy="7158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39">
              <a:extLst>
                <a:ext uri="{FF2B5EF4-FFF2-40B4-BE49-F238E27FC236}">
                  <a16:creationId xmlns:a16="http://schemas.microsoft.com/office/drawing/2014/main" id="{1A0B6374-30A9-4550-9D6D-0C525AD50176}"/>
                </a:ext>
              </a:extLst>
            </p:cNvPr>
            <p:cNvSpPr/>
            <p:nvPr/>
          </p:nvSpPr>
          <p:spPr>
            <a:xfrm rot="10800000">
              <a:off x="5892598" y="5313611"/>
              <a:ext cx="406388" cy="350805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73A30BB-EA3D-41ED-8293-D84E1443DBF1}"/>
                </a:ext>
              </a:extLst>
            </p:cNvPr>
            <p:cNvSpPr/>
            <p:nvPr/>
          </p:nvSpPr>
          <p:spPr>
            <a:xfrm>
              <a:off x="3259545" y="1991272"/>
              <a:ext cx="5666145" cy="332233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/>
          <a:lstStyle>
            <a:lvl1pPr algn="ctr">
              <a:defRPr sz="33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7" y="3846851"/>
            <a:ext cx="5490223" cy="1383770"/>
          </a:xfrm>
        </p:spPr>
        <p:txBody>
          <a:bodyPr tIns="0"/>
          <a:lstStyle>
            <a:lvl1pPr marL="0" indent="0" algn="ctr">
              <a:buNone/>
              <a:defRPr sz="1350">
                <a:solidFill>
                  <a:srgbClr val="FFFEFF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8" name="Date Placeholder 3">
            <a:extLst>
              <a:ext uri="{FF2B5EF4-FFF2-40B4-BE49-F238E27FC236}">
                <a16:creationId xmlns:a16="http://schemas.microsoft.com/office/drawing/2014/main" id="{FE5A9BA6-5880-448B-899D-5DC5ECCF9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B7518-1728-4E9C-94C2-DFEE632FEE04}" type="datetimeFigureOut">
              <a:rPr lang="en-US"/>
              <a:pPr>
                <a:defRPr/>
              </a:pPr>
              <a:t>9/20/22</a:t>
            </a:fld>
            <a:endParaRPr lang="en-US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5B5C3542-862E-4902-98C6-ADC349124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7E9B360F-54DE-4873-B873-24156CF4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E9D38-5851-4413-A9BE-DC5299B7299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540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>
            <a:extLst>
              <a:ext uri="{FF2B5EF4-FFF2-40B4-BE49-F238E27FC236}">
                <a16:creationId xmlns:a16="http://schemas.microsoft.com/office/drawing/2014/main" id="{D7DAA123-3CB3-46EE-B8F6-30C22CE266D8}"/>
              </a:ext>
            </a:extLst>
          </p:cNvPr>
          <p:cNvGrpSpPr>
            <a:grpSpLocks/>
          </p:cNvGrpSpPr>
          <p:nvPr/>
        </p:nvGrpSpPr>
        <p:grpSpPr bwMode="auto">
          <a:xfrm>
            <a:off x="-416984" y="0"/>
            <a:ext cx="12583584" cy="6853238"/>
            <a:chOff x="-417513" y="0"/>
            <a:chExt cx="12584114" cy="6853238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FC6BBC53-D6FD-4092-8562-6C26870795B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2147483646 w 813"/>
                <a:gd name="T1" fmla="*/ 0 h 1440"/>
                <a:gd name="T2" fmla="*/ 2147483646 w 81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C771CABB-3C0A-463B-94D1-BC7804B59F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2147483646 w 324"/>
                <a:gd name="T1" fmla="*/ 2147483646 h 117"/>
                <a:gd name="T2" fmla="*/ 0 w 324"/>
                <a:gd name="T3" fmla="*/ 0 h 1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466692D-9030-4100-9BD1-6C49A8A151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2147483646 h 385"/>
                <a:gd name="T2" fmla="*/ 2147483646 w 404"/>
                <a:gd name="T3" fmla="*/ 0 h 38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1854831A-58E4-4117-8816-7A43597C83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2147483646 w 774"/>
                <a:gd name="T1" fmla="*/ 0 h 1440"/>
                <a:gd name="T2" fmla="*/ 2147483646 w 774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20F012A6-9811-4C53-A84F-ED9EE40377D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147483646 w 203"/>
                <a:gd name="T1" fmla="*/ 2147483646 h 77"/>
                <a:gd name="T2" fmla="*/ 0 w 203"/>
                <a:gd name="T3" fmla="*/ 0 h 7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25E3192A-37EF-4BDF-B396-289A90D274A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2147483646 h 332"/>
                <a:gd name="T2" fmla="*/ 2147483646 w 351"/>
                <a:gd name="T3" fmla="*/ 0 h 3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3D62B60-1FB9-4B08-9512-86BFE8D7D4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2147483646 w 762"/>
                <a:gd name="T1" fmla="*/ 0 h 1440"/>
                <a:gd name="T2" fmla="*/ 2147483646 w 76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37BA95DF-C42B-4CA7-98BF-E6ADF9923B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2147483646 w 140"/>
                <a:gd name="T1" fmla="*/ 2147483646 h 54"/>
                <a:gd name="T2" fmla="*/ 0 w 140"/>
                <a:gd name="T3" fmla="*/ 0 h 5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49324155-D928-40FC-BE11-9CBC0C9D269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2147483646 h 302"/>
                <a:gd name="T2" fmla="*/ 2147483646 w 321"/>
                <a:gd name="T3" fmla="*/ 0 h 30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16AC1535-CE55-4EC0-91CC-B9EB636B9C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2147483646 w 683"/>
                <a:gd name="T1" fmla="*/ 0 h 1440"/>
                <a:gd name="T2" fmla="*/ 2147483646 w 68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6AAEEFA-2D26-46AE-9077-AFD10445DE0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147483646 h 279"/>
                <a:gd name="T2" fmla="*/ 2147483646 w 287"/>
                <a:gd name="T3" fmla="*/ 0 h 27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A0553C9C-7E9E-4295-9A27-F817279D31D4}"/>
                </a:ext>
              </a:extLst>
            </p:cNvPr>
            <p:cNvSpPr>
              <a:spLocks/>
            </p:cNvSpPr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2147483646 w 680"/>
                <a:gd name="T1" fmla="*/ 0 h 1440"/>
                <a:gd name="T2" fmla="*/ 2147483646 w 68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39CDB85E-408D-41CF-BF9A-FAF02DEDB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147483646 h 242"/>
                <a:gd name="T2" fmla="*/ 2147483646 w 250"/>
                <a:gd name="T3" fmla="*/ 0 h 2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45779CF0-90D0-4B99-BF25-EBB55BED9CD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2147483646 w 720"/>
                <a:gd name="T1" fmla="*/ 0 h 1440"/>
                <a:gd name="T2" fmla="*/ 2147483646 w 7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8E365D-16F8-44C8-8ACF-A29AEC5BA6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2147483646 h 167"/>
                <a:gd name="T2" fmla="*/ 2147483646 w 185"/>
                <a:gd name="T3" fmla="*/ 0 h 1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FDDCD72-C7C6-4870-977F-E03047A51A8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2147483646 w 572"/>
                <a:gd name="T1" fmla="*/ 0 h 1440"/>
                <a:gd name="T2" fmla="*/ 2147483646 w 57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F2B0324F-A1AF-4006-820B-2BE3795F264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2147483646 w 620"/>
                <a:gd name="T1" fmla="*/ 0 h 1440"/>
                <a:gd name="T2" fmla="*/ 2147483646 w 6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D078C3A-B690-40D8-9646-962C6E4499F0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2147483646 w 506"/>
                <a:gd name="T1" fmla="*/ 0 h 1440"/>
                <a:gd name="T2" fmla="*/ 2147483646 w 506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87B25C82-4041-4FA0-9CCD-C2B19F92D7D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2147483646 w 373"/>
                <a:gd name="T1" fmla="*/ 0 h 673"/>
                <a:gd name="T2" fmla="*/ 0 w 373"/>
                <a:gd name="T3" fmla="*/ 2147483646 h 67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DE024E36-4D83-407F-A3D3-0B7DD0DFED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2147483646 w 45"/>
                <a:gd name="T3" fmla="*/ 2147483646 h 1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49920BC-23E4-4928-A753-D0A07B673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2147483646 w 329"/>
                <a:gd name="T1" fmla="*/ 0 h 469"/>
                <a:gd name="T2" fmla="*/ 0 w 329"/>
                <a:gd name="T3" fmla="*/ 2147483646 h 4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27" name="Group 28">
            <a:extLst>
              <a:ext uri="{FF2B5EF4-FFF2-40B4-BE49-F238E27FC236}">
                <a16:creationId xmlns:a16="http://schemas.microsoft.com/office/drawing/2014/main" id="{717FFC75-0E64-4FB3-9264-E96AA436D0A5}"/>
              </a:ext>
            </a:extLst>
          </p:cNvPr>
          <p:cNvGrpSpPr>
            <a:grpSpLocks/>
          </p:cNvGrpSpPr>
          <p:nvPr/>
        </p:nvGrpSpPr>
        <p:grpSpPr bwMode="auto">
          <a:xfrm>
            <a:off x="800100" y="1700213"/>
            <a:ext cx="3674533" cy="3470275"/>
            <a:chOff x="697883" y="1816768"/>
            <a:chExt cx="3674476" cy="3470421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0C963940-879B-4479-81B3-E18D85B9ACDE}"/>
                </a:ext>
              </a:extLst>
            </p:cNvPr>
            <p:cNvSpPr/>
            <p:nvPr/>
          </p:nvSpPr>
          <p:spPr>
            <a:xfrm>
              <a:off x="697883" y="1816768"/>
              <a:ext cx="3674476" cy="5032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>
              <a:extLst>
                <a:ext uri="{FF2B5EF4-FFF2-40B4-BE49-F238E27FC236}">
                  <a16:creationId xmlns:a16="http://schemas.microsoft.com/office/drawing/2014/main" id="{58B31BFC-4911-453F-AEA3-91B017707491}"/>
                </a:ext>
              </a:extLst>
            </p:cNvPr>
            <p:cNvSpPr/>
            <p:nvPr/>
          </p:nvSpPr>
          <p:spPr>
            <a:xfrm rot="10800000">
              <a:off x="2380607" y="5014128"/>
              <a:ext cx="315378" cy="27306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600DF5B-0362-463F-ADDD-6CC2162727AF}"/>
                </a:ext>
              </a:extLst>
            </p:cNvPr>
            <p:cNvSpPr/>
            <p:nvPr/>
          </p:nvSpPr>
          <p:spPr>
            <a:xfrm>
              <a:off x="704234" y="2393054"/>
              <a:ext cx="3668125" cy="26242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39671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9" y="803189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3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Date Placeholder 4">
            <a:extLst>
              <a:ext uri="{FF2B5EF4-FFF2-40B4-BE49-F238E27FC236}">
                <a16:creationId xmlns:a16="http://schemas.microsoft.com/office/drawing/2014/main" id="{91A23B70-326D-40D3-B376-93918B1CB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AA776-C10F-487C-A2B6-55A610B17ABF}" type="datetimeFigureOut">
              <a:rPr lang="en-US"/>
              <a:pPr>
                <a:defRPr/>
              </a:pPr>
              <a:t>9/20/22</a:t>
            </a:fld>
            <a:endParaRPr lang="en-US"/>
          </a:p>
        </p:txBody>
      </p:sp>
      <p:sp>
        <p:nvSpPr>
          <p:cNvPr id="32" name="Footer Placeholder 5">
            <a:extLst>
              <a:ext uri="{FF2B5EF4-FFF2-40B4-BE49-F238E27FC236}">
                <a16:creationId xmlns:a16="http://schemas.microsoft.com/office/drawing/2014/main" id="{368E5ABB-E034-47AD-874B-C953EF7DB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" name="Slide Number Placeholder 6">
            <a:extLst>
              <a:ext uri="{FF2B5EF4-FFF2-40B4-BE49-F238E27FC236}">
                <a16:creationId xmlns:a16="http://schemas.microsoft.com/office/drawing/2014/main" id="{718E324C-49EA-4335-83FB-EA585EB3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53907-436A-4047-954B-B11DA46036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1E5B74C-B3F9-493B-BD3A-CEEEDBF2E508}"/>
              </a:ext>
            </a:extLst>
          </p:cNvPr>
          <p:cNvGrpSpPr>
            <a:grpSpLocks/>
          </p:cNvGrpSpPr>
          <p:nvPr/>
        </p:nvGrpSpPr>
        <p:grpSpPr bwMode="auto">
          <a:xfrm>
            <a:off x="-416984" y="0"/>
            <a:ext cx="12583584" cy="6853238"/>
            <a:chOff x="-417513" y="0"/>
            <a:chExt cx="12584114" cy="6853238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BCCF2231-E345-4CCF-A609-65D078486C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2147483646 w 813"/>
                <a:gd name="T1" fmla="*/ 0 h 1440"/>
                <a:gd name="T2" fmla="*/ 2147483646 w 81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E972AC9B-0F86-4405-8C68-8A0B88F1731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2147483646 w 324"/>
                <a:gd name="T1" fmla="*/ 2147483646 h 117"/>
                <a:gd name="T2" fmla="*/ 0 w 324"/>
                <a:gd name="T3" fmla="*/ 0 h 1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9239000D-4CFD-4AF8-BC57-25B0E6E300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2147483646 h 385"/>
                <a:gd name="T2" fmla="*/ 2147483646 w 404"/>
                <a:gd name="T3" fmla="*/ 0 h 38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2D1B0F25-D992-4F6C-8AF0-85DF3EDD31C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2147483646 w 774"/>
                <a:gd name="T1" fmla="*/ 0 h 1440"/>
                <a:gd name="T2" fmla="*/ 2147483646 w 774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DE733D73-C032-43C3-B94E-4D04CCF19D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147483646 w 203"/>
                <a:gd name="T1" fmla="*/ 2147483646 h 77"/>
                <a:gd name="T2" fmla="*/ 0 w 203"/>
                <a:gd name="T3" fmla="*/ 0 h 7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641F9083-4BAF-4974-A241-F75A04FB8C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2147483646 h 332"/>
                <a:gd name="T2" fmla="*/ 2147483646 w 351"/>
                <a:gd name="T3" fmla="*/ 0 h 3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85BECFDC-EDBE-4584-9FBD-D0984932BC1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2147483646 w 762"/>
                <a:gd name="T1" fmla="*/ 0 h 1440"/>
                <a:gd name="T2" fmla="*/ 2147483646 w 76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61B56852-B50E-495F-B271-A4E88466FE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2147483646 w 140"/>
                <a:gd name="T1" fmla="*/ 2147483646 h 54"/>
                <a:gd name="T2" fmla="*/ 0 w 140"/>
                <a:gd name="T3" fmla="*/ 0 h 5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AFE82E3F-7A28-4685-83F1-0AB66CE1D2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2147483646 h 302"/>
                <a:gd name="T2" fmla="*/ 2147483646 w 321"/>
                <a:gd name="T3" fmla="*/ 0 h 30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8823250F-F28F-41B0-A113-3AD10483B4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2147483646 w 683"/>
                <a:gd name="T1" fmla="*/ 0 h 1440"/>
                <a:gd name="T2" fmla="*/ 2147483646 w 68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1F201E6F-C5E8-4FA2-9A42-0459652B60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147483646 h 279"/>
                <a:gd name="T2" fmla="*/ 2147483646 w 287"/>
                <a:gd name="T3" fmla="*/ 0 h 27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0400CE31-5EEA-4038-B774-3A420AF8E7E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2147483646 w 680"/>
                <a:gd name="T1" fmla="*/ 0 h 1440"/>
                <a:gd name="T2" fmla="*/ 2147483646 w 68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F6383AE8-7AE9-47A5-9C47-3BBF53C504E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147483646 h 242"/>
                <a:gd name="T2" fmla="*/ 2147483646 w 250"/>
                <a:gd name="T3" fmla="*/ 0 h 2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C9160B14-2950-4E46-B7DF-91FEA488B1BD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2147483646 w 720"/>
                <a:gd name="T1" fmla="*/ 0 h 1440"/>
                <a:gd name="T2" fmla="*/ 2147483646 w 7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F74E0835-3863-4E8C-AAAE-5B16A6A074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2147483646 h 167"/>
                <a:gd name="T2" fmla="*/ 2147483646 w 185"/>
                <a:gd name="T3" fmla="*/ 0 h 1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4A15B14F-C84D-475B-91BD-D89817FF807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2147483646 w 572"/>
                <a:gd name="T1" fmla="*/ 0 h 1440"/>
                <a:gd name="T2" fmla="*/ 2147483646 w 57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2A6FA665-0805-43B5-9A49-46CE4BB30F1D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2147483646 w 620"/>
                <a:gd name="T1" fmla="*/ 0 h 1440"/>
                <a:gd name="T2" fmla="*/ 2147483646 w 6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FC679797-F718-4B31-B6C5-AABFBC72304A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2147483646 w 506"/>
                <a:gd name="T1" fmla="*/ 0 h 1440"/>
                <a:gd name="T2" fmla="*/ 2147483646 w 506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66E6D09F-73AD-4F4D-8E8D-16E74ED9F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2147483646 w 373"/>
                <a:gd name="T1" fmla="*/ 0 h 673"/>
                <a:gd name="T2" fmla="*/ 0 w 373"/>
                <a:gd name="T3" fmla="*/ 2147483646 h 67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8AC29552-5C5F-4CE8-B5E3-1AEA6C427B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2147483646 w 45"/>
                <a:gd name="T3" fmla="*/ 2147483646 h 1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DCB08062-63AB-42B8-B7C5-6B27EBC59C1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2147483646 w 329"/>
                <a:gd name="T1" fmla="*/ 0 h 469"/>
                <a:gd name="T2" fmla="*/ 0 w 329"/>
                <a:gd name="T3" fmla="*/ 2147483646 h 4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87EE3849-9830-4733-9EDB-F47FF9066716}"/>
              </a:ext>
            </a:extLst>
          </p:cNvPr>
          <p:cNvGrpSpPr>
            <a:grpSpLocks/>
          </p:cNvGrpSpPr>
          <p:nvPr/>
        </p:nvGrpSpPr>
        <p:grpSpPr bwMode="auto">
          <a:xfrm>
            <a:off x="800100" y="1700213"/>
            <a:ext cx="3674533" cy="3470275"/>
            <a:chOff x="697883" y="1816768"/>
            <a:chExt cx="3674476" cy="3470421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3C883BB8-E1F0-4C71-AAA9-8166AF9F09B7}"/>
                </a:ext>
              </a:extLst>
            </p:cNvPr>
            <p:cNvSpPr/>
            <p:nvPr/>
          </p:nvSpPr>
          <p:spPr>
            <a:xfrm>
              <a:off x="697883" y="1816768"/>
              <a:ext cx="3674476" cy="5032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22">
              <a:extLst>
                <a:ext uri="{FF2B5EF4-FFF2-40B4-BE49-F238E27FC236}">
                  <a16:creationId xmlns:a16="http://schemas.microsoft.com/office/drawing/2014/main" id="{D06384A0-5D13-420F-9852-FB27FC3B66AC}"/>
                </a:ext>
              </a:extLst>
            </p:cNvPr>
            <p:cNvSpPr/>
            <p:nvPr/>
          </p:nvSpPr>
          <p:spPr>
            <a:xfrm rot="10800000">
              <a:off x="2380607" y="5014128"/>
              <a:ext cx="315378" cy="27306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0F161A3-AD76-4737-9877-617B9D6B02C0}"/>
                </a:ext>
              </a:extLst>
            </p:cNvPr>
            <p:cNvSpPr/>
            <p:nvPr/>
          </p:nvSpPr>
          <p:spPr>
            <a:xfrm>
              <a:off x="704234" y="2393054"/>
              <a:ext cx="3668125" cy="26242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2" y="2363917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6" y="1488987"/>
            <a:ext cx="6264351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2" y="3665887"/>
            <a:ext cx="626441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3" name="Date Placeholder 6">
            <a:extLst>
              <a:ext uri="{FF2B5EF4-FFF2-40B4-BE49-F238E27FC236}">
                <a16:creationId xmlns:a16="http://schemas.microsoft.com/office/drawing/2014/main" id="{715CBD9D-B49C-44EA-A435-BE8441F4F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1CF91-4DA4-4F20-AEC9-DCB3AC0B50EA}" type="datetimeFigureOut">
              <a:rPr lang="en-US"/>
              <a:pPr>
                <a:defRPr/>
              </a:pPr>
              <a:t>9/20/22</a:t>
            </a:fld>
            <a:endParaRPr lang="en-US"/>
          </a:p>
        </p:txBody>
      </p:sp>
      <p:sp>
        <p:nvSpPr>
          <p:cNvPr id="34" name="Footer Placeholder 7">
            <a:extLst>
              <a:ext uri="{FF2B5EF4-FFF2-40B4-BE49-F238E27FC236}">
                <a16:creationId xmlns:a16="http://schemas.microsoft.com/office/drawing/2014/main" id="{F39BD4EB-F766-4B18-AE49-A8DABF3B6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" name="Slide Number Placeholder 8">
            <a:extLst>
              <a:ext uri="{FF2B5EF4-FFF2-40B4-BE49-F238E27FC236}">
                <a16:creationId xmlns:a16="http://schemas.microsoft.com/office/drawing/2014/main" id="{247D0CF0-A8D3-4670-9B73-F95E33AB0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6FAED-9448-444D-9D19-004C40B79A8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68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">
            <a:extLst>
              <a:ext uri="{FF2B5EF4-FFF2-40B4-BE49-F238E27FC236}">
                <a16:creationId xmlns:a16="http://schemas.microsoft.com/office/drawing/2014/main" id="{E31190A6-5332-4019-851E-CDD9BD5FCF60}"/>
              </a:ext>
            </a:extLst>
          </p:cNvPr>
          <p:cNvGrpSpPr>
            <a:grpSpLocks/>
          </p:cNvGrpSpPr>
          <p:nvPr/>
        </p:nvGrpSpPr>
        <p:grpSpPr bwMode="auto">
          <a:xfrm>
            <a:off x="-416984" y="0"/>
            <a:ext cx="12583584" cy="6853238"/>
            <a:chOff x="-417513" y="0"/>
            <a:chExt cx="12584114" cy="6853238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589E556B-EB45-4BFD-9EAD-16460D5D9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2147483646 w 813"/>
                <a:gd name="T1" fmla="*/ 0 h 1440"/>
                <a:gd name="T2" fmla="*/ 2147483646 w 81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F55E96C2-4105-4FA1-B53F-D22B4B7328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2147483646 w 324"/>
                <a:gd name="T1" fmla="*/ 2147483646 h 117"/>
                <a:gd name="T2" fmla="*/ 0 w 324"/>
                <a:gd name="T3" fmla="*/ 0 h 1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" name="Freeform 7">
              <a:extLst>
                <a:ext uri="{FF2B5EF4-FFF2-40B4-BE49-F238E27FC236}">
                  <a16:creationId xmlns:a16="http://schemas.microsoft.com/office/drawing/2014/main" id="{5A50AD71-DBD4-4980-A2D5-29BDA6EED1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2147483646 h 385"/>
                <a:gd name="T2" fmla="*/ 2147483646 w 404"/>
                <a:gd name="T3" fmla="*/ 0 h 38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2772C2FA-8687-4F21-90C0-C48AC2EE741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2147483646 w 774"/>
                <a:gd name="T1" fmla="*/ 0 h 1440"/>
                <a:gd name="T2" fmla="*/ 2147483646 w 774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9CC17995-F06F-46E9-AB75-E4FA675374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147483646 w 203"/>
                <a:gd name="T1" fmla="*/ 2147483646 h 77"/>
                <a:gd name="T2" fmla="*/ 0 w 203"/>
                <a:gd name="T3" fmla="*/ 0 h 7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D92210FD-81CD-4FD7-BA13-E25DEF8052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2147483646 h 332"/>
                <a:gd name="T2" fmla="*/ 2147483646 w 351"/>
                <a:gd name="T3" fmla="*/ 0 h 3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" name="Freeform 11">
              <a:extLst>
                <a:ext uri="{FF2B5EF4-FFF2-40B4-BE49-F238E27FC236}">
                  <a16:creationId xmlns:a16="http://schemas.microsoft.com/office/drawing/2014/main" id="{E7270786-B958-4ED6-B26D-1B987E6BF6D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2147483646 w 762"/>
                <a:gd name="T1" fmla="*/ 0 h 1440"/>
                <a:gd name="T2" fmla="*/ 2147483646 w 76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6EE05DB7-531D-4F6B-8DAA-DEB7957A4C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2147483646 w 140"/>
                <a:gd name="T1" fmla="*/ 2147483646 h 54"/>
                <a:gd name="T2" fmla="*/ 0 w 140"/>
                <a:gd name="T3" fmla="*/ 0 h 5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D201F676-4768-4107-85FB-7C635BE8065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2147483646 h 302"/>
                <a:gd name="T2" fmla="*/ 2147483646 w 321"/>
                <a:gd name="T3" fmla="*/ 0 h 30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128FFD54-AF6E-4179-AB04-ECE0E33EF3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2147483646 w 683"/>
                <a:gd name="T1" fmla="*/ 0 h 1440"/>
                <a:gd name="T2" fmla="*/ 2147483646 w 68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5">
              <a:extLst>
                <a:ext uri="{FF2B5EF4-FFF2-40B4-BE49-F238E27FC236}">
                  <a16:creationId xmlns:a16="http://schemas.microsoft.com/office/drawing/2014/main" id="{C41CB652-B051-4C0D-8630-412D34E29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147483646 h 279"/>
                <a:gd name="T2" fmla="*/ 2147483646 w 287"/>
                <a:gd name="T3" fmla="*/ 0 h 27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5" name="Freeform 16">
              <a:extLst>
                <a:ext uri="{FF2B5EF4-FFF2-40B4-BE49-F238E27FC236}">
                  <a16:creationId xmlns:a16="http://schemas.microsoft.com/office/drawing/2014/main" id="{05BC6EF6-6BBF-4006-84E7-75210C3566E5}"/>
                </a:ext>
              </a:extLst>
            </p:cNvPr>
            <p:cNvSpPr>
              <a:spLocks/>
            </p:cNvSpPr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2147483646 w 680"/>
                <a:gd name="T1" fmla="*/ 0 h 1440"/>
                <a:gd name="T2" fmla="*/ 2147483646 w 68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7">
              <a:extLst>
                <a:ext uri="{FF2B5EF4-FFF2-40B4-BE49-F238E27FC236}">
                  <a16:creationId xmlns:a16="http://schemas.microsoft.com/office/drawing/2014/main" id="{3DDDE359-5C9D-44BE-8DD1-49F60FBAB1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147483646 h 242"/>
                <a:gd name="T2" fmla="*/ 2147483646 w 250"/>
                <a:gd name="T3" fmla="*/ 0 h 2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BC93979A-7F19-4EAD-8E58-73EE96A8A8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2147483646 w 720"/>
                <a:gd name="T1" fmla="*/ 0 h 1440"/>
                <a:gd name="T2" fmla="*/ 2147483646 w 7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8EE84502-EF30-47B6-9B71-BAFE4924579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2147483646 h 167"/>
                <a:gd name="T2" fmla="*/ 2147483646 w 185"/>
                <a:gd name="T3" fmla="*/ 0 h 1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" name="Freeform 20">
              <a:extLst>
                <a:ext uri="{FF2B5EF4-FFF2-40B4-BE49-F238E27FC236}">
                  <a16:creationId xmlns:a16="http://schemas.microsoft.com/office/drawing/2014/main" id="{4C4BF89E-86C1-4E09-895D-D758EB503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2147483646 w 572"/>
                <a:gd name="T1" fmla="*/ 0 h 1440"/>
                <a:gd name="T2" fmla="*/ 2147483646 w 57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81EEAB30-4FC8-4E6D-9461-F82E649890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2147483646 w 620"/>
                <a:gd name="T1" fmla="*/ 0 h 1440"/>
                <a:gd name="T2" fmla="*/ 2147483646 w 6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733EAE0C-0762-4954-A9DC-78F14ECA0B9A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2147483646 w 506"/>
                <a:gd name="T1" fmla="*/ 0 h 1440"/>
                <a:gd name="T2" fmla="*/ 2147483646 w 506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3">
              <a:extLst>
                <a:ext uri="{FF2B5EF4-FFF2-40B4-BE49-F238E27FC236}">
                  <a16:creationId xmlns:a16="http://schemas.microsoft.com/office/drawing/2014/main" id="{6F2D6958-14E6-4382-8E28-B0560A14659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2147483646 w 373"/>
                <a:gd name="T1" fmla="*/ 0 h 673"/>
                <a:gd name="T2" fmla="*/ 0 w 373"/>
                <a:gd name="T3" fmla="*/ 2147483646 h 67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3" name="Freeform 24">
              <a:extLst>
                <a:ext uri="{FF2B5EF4-FFF2-40B4-BE49-F238E27FC236}">
                  <a16:creationId xmlns:a16="http://schemas.microsoft.com/office/drawing/2014/main" id="{EEB46B8F-F09E-4E77-928D-02DF561E47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2147483646 w 45"/>
                <a:gd name="T3" fmla="*/ 2147483646 h 1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25">
              <a:extLst>
                <a:ext uri="{FF2B5EF4-FFF2-40B4-BE49-F238E27FC236}">
                  <a16:creationId xmlns:a16="http://schemas.microsoft.com/office/drawing/2014/main" id="{037ABA20-C22A-4456-BC5D-19FD2A37FF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2147483646 w 329"/>
                <a:gd name="T1" fmla="*/ 0 h 469"/>
                <a:gd name="T2" fmla="*/ 0 w 329"/>
                <a:gd name="T3" fmla="*/ 2147483646 h 4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25" name="Group 28">
            <a:extLst>
              <a:ext uri="{FF2B5EF4-FFF2-40B4-BE49-F238E27FC236}">
                <a16:creationId xmlns:a16="http://schemas.microsoft.com/office/drawing/2014/main" id="{7031BF32-53E3-4C2E-9284-DF1C1EBDE708}"/>
              </a:ext>
            </a:extLst>
          </p:cNvPr>
          <p:cNvGrpSpPr>
            <a:grpSpLocks/>
          </p:cNvGrpSpPr>
          <p:nvPr/>
        </p:nvGrpSpPr>
        <p:grpSpPr bwMode="auto">
          <a:xfrm>
            <a:off x="800100" y="1700213"/>
            <a:ext cx="3674533" cy="3470275"/>
            <a:chOff x="697883" y="1816768"/>
            <a:chExt cx="3674476" cy="3470421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3F7A59C-EC0F-4486-A053-496E35050720}"/>
                </a:ext>
              </a:extLst>
            </p:cNvPr>
            <p:cNvSpPr/>
            <p:nvPr/>
          </p:nvSpPr>
          <p:spPr>
            <a:xfrm>
              <a:off x="697883" y="1816768"/>
              <a:ext cx="3674476" cy="5032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2">
              <a:extLst>
                <a:ext uri="{FF2B5EF4-FFF2-40B4-BE49-F238E27FC236}">
                  <a16:creationId xmlns:a16="http://schemas.microsoft.com/office/drawing/2014/main" id="{CA32EE61-46DB-4E8F-A37A-99AE5815CF1D}"/>
                </a:ext>
              </a:extLst>
            </p:cNvPr>
            <p:cNvSpPr/>
            <p:nvPr/>
          </p:nvSpPr>
          <p:spPr>
            <a:xfrm rot="10800000">
              <a:off x="2380607" y="5014128"/>
              <a:ext cx="315378" cy="27306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C4B05BD4-0FD3-45B4-8C11-40FDD86A5F0D}"/>
                </a:ext>
              </a:extLst>
            </p:cNvPr>
            <p:cNvSpPr/>
            <p:nvPr/>
          </p:nvSpPr>
          <p:spPr>
            <a:xfrm>
              <a:off x="704234" y="2393054"/>
              <a:ext cx="3668125" cy="26242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3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9" name="Date Placeholder 2">
            <a:extLst>
              <a:ext uri="{FF2B5EF4-FFF2-40B4-BE49-F238E27FC236}">
                <a16:creationId xmlns:a16="http://schemas.microsoft.com/office/drawing/2014/main" id="{7A11AD97-754A-457C-A21A-13CC8E1FC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DCAA4-F2F9-40CB-9E30-754C85183525}" type="datetimeFigureOut">
              <a:rPr lang="en-US"/>
              <a:pPr>
                <a:defRPr/>
              </a:pPr>
              <a:t>9/20/22</a:t>
            </a:fld>
            <a:endParaRPr lang="en-US"/>
          </a:p>
        </p:txBody>
      </p:sp>
      <p:sp>
        <p:nvSpPr>
          <p:cNvPr id="30" name="Footer Placeholder 3">
            <a:extLst>
              <a:ext uri="{FF2B5EF4-FFF2-40B4-BE49-F238E27FC236}">
                <a16:creationId xmlns:a16="http://schemas.microsoft.com/office/drawing/2014/main" id="{8CCFD001-0D9C-4C46-ABB1-F4665FA83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54F78211-CBA3-4ECC-B01D-5773DE042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25886-E198-42AC-B11A-91F5E15BB89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59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99DBB25-B727-42E1-B98F-97C863753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7035B-302F-4BEA-BE4F-A5E68E59EA80}" type="datetimeFigureOut">
              <a:rPr lang="en-US"/>
              <a:pPr>
                <a:defRPr/>
              </a:pPr>
              <a:t>9/20/22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32DC2E7-ED36-4C38-A182-763D73DFB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24C59C1-3577-45EB-8A43-B8BABC984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74961-9A75-45A6-B760-6EB9ADDAF86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69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>
            <a:extLst>
              <a:ext uri="{FF2B5EF4-FFF2-40B4-BE49-F238E27FC236}">
                <a16:creationId xmlns:a16="http://schemas.microsoft.com/office/drawing/2014/main" id="{B2CDD0F7-0418-4DCB-B39B-80D0469841D9}"/>
              </a:ext>
            </a:extLst>
          </p:cNvPr>
          <p:cNvGrpSpPr>
            <a:grpSpLocks/>
          </p:cNvGrpSpPr>
          <p:nvPr/>
        </p:nvGrpSpPr>
        <p:grpSpPr bwMode="auto">
          <a:xfrm>
            <a:off x="-416984" y="0"/>
            <a:ext cx="12583584" cy="6853238"/>
            <a:chOff x="-417513" y="0"/>
            <a:chExt cx="12584114" cy="6853238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E940103A-B27A-44AB-8103-B4E931D8EB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2147483646 w 813"/>
                <a:gd name="T1" fmla="*/ 0 h 1440"/>
                <a:gd name="T2" fmla="*/ 2147483646 w 81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DC5A1B91-DE0F-46F0-BF54-970AA57FFA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2147483646 w 324"/>
                <a:gd name="T1" fmla="*/ 2147483646 h 117"/>
                <a:gd name="T2" fmla="*/ 0 w 324"/>
                <a:gd name="T3" fmla="*/ 0 h 1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1359EED1-3923-44FD-ACCC-F4172D983B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2147483646 h 385"/>
                <a:gd name="T2" fmla="*/ 2147483646 w 404"/>
                <a:gd name="T3" fmla="*/ 0 h 38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FC336C08-FD0A-4355-9A99-03F1EB1B55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2147483646 w 774"/>
                <a:gd name="T1" fmla="*/ 0 h 1440"/>
                <a:gd name="T2" fmla="*/ 2147483646 w 774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57783567-62FD-40D6-BA8E-E370A651F5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147483646 w 203"/>
                <a:gd name="T1" fmla="*/ 2147483646 h 77"/>
                <a:gd name="T2" fmla="*/ 0 w 203"/>
                <a:gd name="T3" fmla="*/ 0 h 7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FC90154F-D33B-465D-ACA3-D744313C35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2147483646 h 332"/>
                <a:gd name="T2" fmla="*/ 2147483646 w 351"/>
                <a:gd name="T3" fmla="*/ 0 h 33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487A9D1-9722-4A04-B6A0-96CB7FE389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2147483646 w 762"/>
                <a:gd name="T1" fmla="*/ 0 h 1440"/>
                <a:gd name="T2" fmla="*/ 2147483646 w 76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58EE4AE9-CD48-469C-BAAA-DBD940EA7A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2147483646 w 140"/>
                <a:gd name="T1" fmla="*/ 2147483646 h 54"/>
                <a:gd name="T2" fmla="*/ 0 w 140"/>
                <a:gd name="T3" fmla="*/ 0 h 5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6EA353B-FFB6-4A27-9335-CC5B2E1F18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2147483646 h 302"/>
                <a:gd name="T2" fmla="*/ 2147483646 w 321"/>
                <a:gd name="T3" fmla="*/ 0 h 30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90E3FCF-6D2B-4A93-BB77-39F1A56A31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2147483646 w 683"/>
                <a:gd name="T1" fmla="*/ 0 h 1440"/>
                <a:gd name="T2" fmla="*/ 2147483646 w 683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5C39008-1E36-4883-9AD5-2CCBBD3D46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147483646 h 279"/>
                <a:gd name="T2" fmla="*/ 2147483646 w 287"/>
                <a:gd name="T3" fmla="*/ 0 h 27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4DC625DD-62DC-41E8-83D5-F77626152559}"/>
                </a:ext>
              </a:extLst>
            </p:cNvPr>
            <p:cNvSpPr>
              <a:spLocks/>
            </p:cNvSpPr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2147483646 w 680"/>
                <a:gd name="T1" fmla="*/ 0 h 1440"/>
                <a:gd name="T2" fmla="*/ 2147483646 w 68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FC7E7436-2BA2-4B68-A57C-8345F8E5CD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147483646 h 242"/>
                <a:gd name="T2" fmla="*/ 2147483646 w 250"/>
                <a:gd name="T3" fmla="*/ 0 h 24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27D1D44C-6636-4E99-9714-483BECE4E78C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2147483646 w 720"/>
                <a:gd name="T1" fmla="*/ 0 h 1440"/>
                <a:gd name="T2" fmla="*/ 2147483646 w 7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CF4594A5-57CF-465B-837E-784FE8944B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2147483646 h 167"/>
                <a:gd name="T2" fmla="*/ 2147483646 w 185"/>
                <a:gd name="T3" fmla="*/ 0 h 16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99BCDB0F-257F-497F-BC19-4E7F5D7C27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2147483646 w 572"/>
                <a:gd name="T1" fmla="*/ 0 h 1440"/>
                <a:gd name="T2" fmla="*/ 2147483646 w 572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F1E490CF-A244-4AF1-9CF5-D909F70428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2147483646 w 620"/>
                <a:gd name="T1" fmla="*/ 0 h 1440"/>
                <a:gd name="T2" fmla="*/ 2147483646 w 620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E3DF8E6D-903D-4A24-B94F-AB26BB842073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2147483646 w 506"/>
                <a:gd name="T1" fmla="*/ 0 h 1440"/>
                <a:gd name="T2" fmla="*/ 2147483646 w 506"/>
                <a:gd name="T3" fmla="*/ 2147483646 h 144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E6C1F3B9-C989-400B-A433-927A93ACF0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2147483646 w 373"/>
                <a:gd name="T1" fmla="*/ 0 h 673"/>
                <a:gd name="T2" fmla="*/ 0 w 373"/>
                <a:gd name="T3" fmla="*/ 2147483646 h 67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17D31647-0A52-497A-9699-D5E19AA2DB0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2147483646 w 45"/>
                <a:gd name="T3" fmla="*/ 2147483646 h 1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E7FAC63F-B593-447A-AA78-3695CCF11D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2147483646 w 329"/>
                <a:gd name="T1" fmla="*/ 0 h 469"/>
                <a:gd name="T2" fmla="*/ 0 w 329"/>
                <a:gd name="T3" fmla="*/ 2147483646 h 46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27" name="Group 28">
            <a:extLst>
              <a:ext uri="{FF2B5EF4-FFF2-40B4-BE49-F238E27FC236}">
                <a16:creationId xmlns:a16="http://schemas.microsoft.com/office/drawing/2014/main" id="{5518ADBA-8043-4473-89CE-A85FE39C10B5}"/>
              </a:ext>
            </a:extLst>
          </p:cNvPr>
          <p:cNvGrpSpPr>
            <a:grpSpLocks/>
          </p:cNvGrpSpPr>
          <p:nvPr/>
        </p:nvGrpSpPr>
        <p:grpSpPr bwMode="auto">
          <a:xfrm>
            <a:off x="800100" y="1700213"/>
            <a:ext cx="3674533" cy="3470275"/>
            <a:chOff x="697883" y="1816768"/>
            <a:chExt cx="3674476" cy="3470421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C357CA9-CA6B-4D1A-B9A5-6E5FF2000E96}"/>
                </a:ext>
              </a:extLst>
            </p:cNvPr>
            <p:cNvSpPr/>
            <p:nvPr/>
          </p:nvSpPr>
          <p:spPr>
            <a:xfrm>
              <a:off x="697883" y="1816768"/>
              <a:ext cx="3674476" cy="5032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>
              <a:extLst>
                <a:ext uri="{FF2B5EF4-FFF2-40B4-BE49-F238E27FC236}">
                  <a16:creationId xmlns:a16="http://schemas.microsoft.com/office/drawing/2014/main" id="{4256E844-0C7A-456B-9A64-3A1481A7AB8A}"/>
                </a:ext>
              </a:extLst>
            </p:cNvPr>
            <p:cNvSpPr/>
            <p:nvPr/>
          </p:nvSpPr>
          <p:spPr>
            <a:xfrm rot="10800000">
              <a:off x="2380607" y="5014128"/>
              <a:ext cx="315378" cy="27306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A361871-69A1-43F8-92DA-4165BAE75793}"/>
                </a:ext>
              </a:extLst>
            </p:cNvPr>
            <p:cNvSpPr/>
            <p:nvPr/>
          </p:nvSpPr>
          <p:spPr>
            <a:xfrm>
              <a:off x="704234" y="2393054"/>
              <a:ext cx="3668125" cy="262424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2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4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2" y="3580186"/>
            <a:ext cx="3501197" cy="1221164"/>
          </a:xfrm>
        </p:spPr>
        <p:txBody>
          <a:bodyPr/>
          <a:lstStyle>
            <a:lvl1pPr marL="0" indent="0" algn="ctr">
              <a:buNone/>
              <a:defRPr sz="12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Date Placeholder 4">
            <a:extLst>
              <a:ext uri="{FF2B5EF4-FFF2-40B4-BE49-F238E27FC236}">
                <a16:creationId xmlns:a16="http://schemas.microsoft.com/office/drawing/2014/main" id="{5A064B48-6D92-4A3A-8DD9-54BBEE9B5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690F4-E91C-4B4C-9A12-C98A0E8DCD24}" type="datetimeFigureOut">
              <a:rPr lang="en-US"/>
              <a:pPr>
                <a:defRPr/>
              </a:pPr>
              <a:t>9/20/22</a:t>
            </a:fld>
            <a:endParaRPr lang="en-US"/>
          </a:p>
        </p:txBody>
      </p:sp>
      <p:sp>
        <p:nvSpPr>
          <p:cNvPr id="32" name="Footer Placeholder 5">
            <a:extLst>
              <a:ext uri="{FF2B5EF4-FFF2-40B4-BE49-F238E27FC236}">
                <a16:creationId xmlns:a16="http://schemas.microsoft.com/office/drawing/2014/main" id="{E702D6F5-FACD-464E-A915-AAE686E8E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" name="Slide Number Placeholder 6">
            <a:extLst>
              <a:ext uri="{FF2B5EF4-FFF2-40B4-BE49-F238E27FC236}">
                <a16:creationId xmlns:a16="http://schemas.microsoft.com/office/drawing/2014/main" id="{99EAEA28-F912-46EB-ADEC-D562DFDD5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8E27D-24FE-41BF-B613-ACDFA038AFD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3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">
            <a:extLst>
              <a:ext uri="{FF2B5EF4-FFF2-40B4-BE49-F238E27FC236}">
                <a16:creationId xmlns:a16="http://schemas.microsoft.com/office/drawing/2014/main" id="{761398DB-1B96-4431-ACAB-D312A821FC2D}"/>
              </a:ext>
            </a:extLst>
          </p:cNvPr>
          <p:cNvGrpSpPr>
            <a:grpSpLocks/>
          </p:cNvGrpSpPr>
          <p:nvPr/>
        </p:nvGrpSpPr>
        <p:grpSpPr bwMode="auto">
          <a:xfrm>
            <a:off x="-330200" y="-58738"/>
            <a:ext cx="12515851" cy="6923088"/>
            <a:chOff x="-329674" y="-51881"/>
            <a:chExt cx="12515851" cy="6923798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BC55483-4CF2-4D12-8FCF-C38FA9C8C732}"/>
                </a:ext>
              </a:extLst>
            </p:cNvPr>
            <p:cNvSpPr>
              <a:spLocks/>
            </p:cNvSpPr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>
                <a:gd name="T0" fmla="*/ 2147483646 w 2038"/>
                <a:gd name="T1" fmla="*/ 2147483646 h 1169"/>
                <a:gd name="T2" fmla="*/ 2147483646 w 2038"/>
                <a:gd name="T3" fmla="*/ 2147483646 h 1169"/>
                <a:gd name="T4" fmla="*/ 2147483646 w 2038"/>
                <a:gd name="T5" fmla="*/ 2147483646 h 1169"/>
                <a:gd name="T6" fmla="*/ 2147483646 w 2038"/>
                <a:gd name="T7" fmla="*/ 2147483646 h 1169"/>
                <a:gd name="T8" fmla="*/ 2147483646 w 2038"/>
                <a:gd name="T9" fmla="*/ 2147483646 h 116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FF54696A-1BBC-4F94-A1FF-1F150F54F77F}"/>
                </a:ext>
              </a:extLst>
            </p:cNvPr>
            <p:cNvSpPr>
              <a:spLocks/>
            </p:cNvSpPr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>
                <a:gd name="T0" fmla="*/ 2147483646 w 1549"/>
                <a:gd name="T1" fmla="*/ 2147483646 h 1017"/>
                <a:gd name="T2" fmla="*/ 2147483646 w 1549"/>
                <a:gd name="T3" fmla="*/ 2147483646 h 1017"/>
                <a:gd name="T4" fmla="*/ 2147483646 w 1549"/>
                <a:gd name="T5" fmla="*/ 2147483646 h 1017"/>
                <a:gd name="T6" fmla="*/ 2147483646 w 1549"/>
                <a:gd name="T7" fmla="*/ 2147483646 h 1017"/>
                <a:gd name="T8" fmla="*/ 2147483646 w 1549"/>
                <a:gd name="T9" fmla="*/ 2147483646 h 10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F2A4189-2A9F-451F-8920-31E5379FD8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>
                <a:gd name="T0" fmla="*/ 2147483646 w 1688"/>
                <a:gd name="T1" fmla="*/ 2147483646 h 1066"/>
                <a:gd name="T2" fmla="*/ 2147483646 w 1688"/>
                <a:gd name="T3" fmla="*/ 2147483646 h 1066"/>
                <a:gd name="T4" fmla="*/ 2147483646 w 1688"/>
                <a:gd name="T5" fmla="*/ 2147483646 h 1066"/>
                <a:gd name="T6" fmla="*/ 2147483646 w 1688"/>
                <a:gd name="T7" fmla="*/ 2147483646 h 1066"/>
                <a:gd name="T8" fmla="*/ 2147483646 w 1688"/>
                <a:gd name="T9" fmla="*/ 2147483646 h 1066"/>
                <a:gd name="T10" fmla="*/ 2147483646 w 1688"/>
                <a:gd name="T11" fmla="*/ 2147483646 h 10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F9259D4-5D9A-4625-9A37-F835010910E5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>
                <a:gd name="T0" fmla="*/ 2147483646 w 2171"/>
                <a:gd name="T1" fmla="*/ 2147483646 h 1326"/>
                <a:gd name="T2" fmla="*/ 2147483646 w 2171"/>
                <a:gd name="T3" fmla="*/ 2147483646 h 1326"/>
                <a:gd name="T4" fmla="*/ 2147483646 w 2171"/>
                <a:gd name="T5" fmla="*/ 2147483646 h 1326"/>
                <a:gd name="T6" fmla="*/ 0 w 2171"/>
                <a:gd name="T7" fmla="*/ 2147483646 h 1326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9AC0F6D-CF4B-476D-8640-2607E067FDE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>
                <a:gd name="T0" fmla="*/ 0 w 106"/>
                <a:gd name="T1" fmla="*/ 0 h 143"/>
                <a:gd name="T2" fmla="*/ 2147483646 w 106"/>
                <a:gd name="T3" fmla="*/ 2147483646 h 14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61D54DBD-5161-4CFB-BFB8-9858BE4AA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>
                <a:gd name="T0" fmla="*/ 2147483646 w 2330"/>
                <a:gd name="T1" fmla="*/ 2147483646 h 1452"/>
                <a:gd name="T2" fmla="*/ 2147483646 w 2330"/>
                <a:gd name="T3" fmla="*/ 2147483646 h 1452"/>
                <a:gd name="T4" fmla="*/ 2147483646 w 2330"/>
                <a:gd name="T5" fmla="*/ 2147483646 h 1452"/>
                <a:gd name="T6" fmla="*/ 0 w 2330"/>
                <a:gd name="T7" fmla="*/ 2147483646 h 145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5002C69-521C-4026-83E8-ED99B54D7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>
                <a:gd name="T0" fmla="*/ 2147483646 w 1216"/>
                <a:gd name="T1" fmla="*/ 2147483646 h 1436"/>
                <a:gd name="T2" fmla="*/ 2147483646 w 1216"/>
                <a:gd name="T3" fmla="*/ 2147483646 h 1436"/>
                <a:gd name="T4" fmla="*/ 0 w 1216"/>
                <a:gd name="T5" fmla="*/ 0 h 14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0208E35C-CF72-4258-952E-0499899096B7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>
                <a:gd name="T0" fmla="*/ 2147483646 w 222"/>
                <a:gd name="T1" fmla="*/ 0 h 129"/>
                <a:gd name="T2" fmla="*/ 0 w 222"/>
                <a:gd name="T3" fmla="*/ 2147483646 h 12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A7F1D5D6-37AF-4AC2-BEF9-FB82A2D32B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>
                <a:gd name="T0" fmla="*/ 2147483646 w 1174"/>
                <a:gd name="T1" fmla="*/ 2147483646 h 1440"/>
                <a:gd name="T2" fmla="*/ 2147483646 w 1174"/>
                <a:gd name="T3" fmla="*/ 2147483646 h 1440"/>
                <a:gd name="T4" fmla="*/ 0 w 1174"/>
                <a:gd name="T5" fmla="*/ 0 h 14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ECCF6BD-AE9A-41C7-8F14-ECEDAEA3A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>
                <a:gd name="T0" fmla="*/ 2147483646 w 125"/>
                <a:gd name="T1" fmla="*/ 0 h 74"/>
                <a:gd name="T2" fmla="*/ 0 w 125"/>
                <a:gd name="T3" fmla="*/ 2147483646 h 7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699FD568-1077-4E43-8619-E89545C9D6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>
                <a:gd name="T0" fmla="*/ 2147483646 w 1155"/>
                <a:gd name="T1" fmla="*/ 2147483646 h 1440"/>
                <a:gd name="T2" fmla="*/ 2147483646 w 1155"/>
                <a:gd name="T3" fmla="*/ 2147483646 h 1440"/>
                <a:gd name="T4" fmla="*/ 0 w 1155"/>
                <a:gd name="T5" fmla="*/ 0 h 14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64C9E60F-283C-4239-A84A-683E293DFF0C}"/>
                </a:ext>
              </a:extLst>
            </p:cNvPr>
            <p:cNvSpPr>
              <a:spLocks/>
            </p:cNvSpPr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>
                <a:gd name="T0" fmla="*/ 2147483646 w 75"/>
                <a:gd name="T1" fmla="*/ 0 h 45"/>
                <a:gd name="T2" fmla="*/ 0 w 75"/>
                <a:gd name="T3" fmla="*/ 2147483646 h 4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741E85B9-6C05-42B1-BD70-46196317F5F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>
                <a:gd name="T0" fmla="*/ 2147483646 w 1160"/>
                <a:gd name="T1" fmla="*/ 2147483646 h 1441"/>
                <a:gd name="T2" fmla="*/ 2147483646 w 1160"/>
                <a:gd name="T3" fmla="*/ 2147483646 h 1441"/>
                <a:gd name="T4" fmla="*/ 0 w 1160"/>
                <a:gd name="T5" fmla="*/ 0 h 144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4D480385-8CEE-4168-84F8-29F310E56A8A}"/>
                </a:ext>
              </a:extLst>
            </p:cNvPr>
            <p:cNvSpPr>
              <a:spLocks/>
            </p:cNvSpPr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>
                <a:gd name="T0" fmla="*/ 2147483646 w 1137"/>
                <a:gd name="T1" fmla="*/ 2147483646 h 1440"/>
                <a:gd name="T2" fmla="*/ 2147483646 w 1137"/>
                <a:gd name="T3" fmla="*/ 2147483646 h 1440"/>
                <a:gd name="T4" fmla="*/ 0 w 1137"/>
                <a:gd name="T5" fmla="*/ 0 h 144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50817B44-64DE-45EE-B7E8-1EDA76C1F36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>
                <a:gd name="T0" fmla="*/ 2147483646 w 1058"/>
                <a:gd name="T1" fmla="*/ 2147483646 h 1439"/>
                <a:gd name="T2" fmla="*/ 2147483646 w 1058"/>
                <a:gd name="T3" fmla="*/ 2147483646 h 1439"/>
                <a:gd name="T4" fmla="*/ 0 w 1058"/>
                <a:gd name="T5" fmla="*/ 0 h 143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220A194B-6F54-42BC-AA27-6D21327FC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>
                <a:gd name="T0" fmla="*/ 2147483646 w 718"/>
                <a:gd name="T1" fmla="*/ 2147483646 h 575"/>
                <a:gd name="T2" fmla="*/ 0 w 718"/>
                <a:gd name="T3" fmla="*/ 0 h 57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8FB888DE-CF30-4E1E-AA10-01D9F0B618A4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>
                <a:gd name="T0" fmla="*/ 2147483646 w 620"/>
                <a:gd name="T1" fmla="*/ 2147483646 h 536"/>
                <a:gd name="T2" fmla="*/ 0 w 620"/>
                <a:gd name="T3" fmla="*/ 0 h 53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3C99B2F0-17E3-4982-A175-529C7DCFDE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>
                <a:gd name="T0" fmla="*/ 0 w 455"/>
                <a:gd name="T1" fmla="*/ 0 h 285"/>
                <a:gd name="T2" fmla="*/ 2147483646 w 455"/>
                <a:gd name="T3" fmla="*/ 2147483646 h 28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26C2C4CE-AFAF-4F68-B934-AC566BBDF8E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>
                <a:gd name="T0" fmla="*/ 0 w 188"/>
                <a:gd name="T1" fmla="*/ 0 h 112"/>
                <a:gd name="T2" fmla="*/ 2147483646 w 188"/>
                <a:gd name="T3" fmla="*/ 2147483646 h 11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25" name="Group 26">
            <a:extLst>
              <a:ext uri="{FF2B5EF4-FFF2-40B4-BE49-F238E27FC236}">
                <a16:creationId xmlns:a16="http://schemas.microsoft.com/office/drawing/2014/main" id="{4C4A5963-5C25-4436-B8F6-E434AB8EB775}"/>
              </a:ext>
            </a:extLst>
          </p:cNvPr>
          <p:cNvGrpSpPr>
            <a:grpSpLocks/>
          </p:cNvGrpSpPr>
          <p:nvPr/>
        </p:nvGrpSpPr>
        <p:grpSpPr bwMode="auto">
          <a:xfrm>
            <a:off x="804333" y="1698626"/>
            <a:ext cx="5943600" cy="3470275"/>
            <a:chOff x="805336" y="1698331"/>
            <a:chExt cx="5941540" cy="3470421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E451202B-ACC7-4C75-B571-BE44CEC31C25}"/>
                </a:ext>
              </a:extLst>
            </p:cNvPr>
            <p:cNvSpPr/>
            <p:nvPr/>
          </p:nvSpPr>
          <p:spPr>
            <a:xfrm>
              <a:off x="805336" y="1698331"/>
              <a:ext cx="5941540" cy="50325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9">
              <a:extLst>
                <a:ext uri="{FF2B5EF4-FFF2-40B4-BE49-F238E27FC236}">
                  <a16:creationId xmlns:a16="http://schemas.microsoft.com/office/drawing/2014/main" id="{1B76AA85-E40F-492D-AC0B-0720B3F70882}"/>
                </a:ext>
              </a:extLst>
            </p:cNvPr>
            <p:cNvSpPr/>
            <p:nvPr/>
          </p:nvSpPr>
          <p:spPr>
            <a:xfrm rot="10800000">
              <a:off x="3617412" y="4895691"/>
              <a:ext cx="317390" cy="273061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E5D8DDB-AB79-4442-AD82-D7BD2B29BF1F}"/>
                </a:ext>
              </a:extLst>
            </p:cNvPr>
            <p:cNvSpPr/>
            <p:nvPr/>
          </p:nvSpPr>
          <p:spPr>
            <a:xfrm>
              <a:off x="805336" y="2274618"/>
              <a:ext cx="5941540" cy="262424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09" y="0"/>
            <a:ext cx="4648491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7" cy="1178032"/>
          </a:xfrm>
        </p:spPr>
        <p:txBody>
          <a:bodyPr bIns="0" anchor="b"/>
          <a:lstStyle>
            <a:lvl1pPr>
              <a:defRPr sz="27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7" cy="1274198"/>
          </a:xfrm>
        </p:spPr>
        <p:txBody>
          <a:bodyPr/>
          <a:lstStyle>
            <a:lvl1pPr marL="0" indent="0" algn="ctr">
              <a:buNone/>
              <a:defRPr sz="135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Date Placeholder 4">
            <a:extLst>
              <a:ext uri="{FF2B5EF4-FFF2-40B4-BE49-F238E27FC236}">
                <a16:creationId xmlns:a16="http://schemas.microsoft.com/office/drawing/2014/main" id="{6B170200-100C-4BD0-9E2B-A36AD96DE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8CB83-3A69-4EA1-9C66-D5328C239A61}" type="datetimeFigureOut">
              <a:rPr lang="en-US"/>
              <a:pPr>
                <a:defRPr/>
              </a:pPr>
              <a:t>9/20/22</a:t>
            </a:fld>
            <a:endParaRPr lang="en-US"/>
          </a:p>
        </p:txBody>
      </p:sp>
      <p:sp>
        <p:nvSpPr>
          <p:cNvPr id="30" name="Footer Placeholder 5">
            <a:extLst>
              <a:ext uri="{FF2B5EF4-FFF2-40B4-BE49-F238E27FC236}">
                <a16:creationId xmlns:a16="http://schemas.microsoft.com/office/drawing/2014/main" id="{0F524897-B618-45BE-9C6E-A8F2C7E77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333" y="6227764"/>
            <a:ext cx="5943600" cy="3190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Slide Number Placeholder 6">
            <a:extLst>
              <a:ext uri="{FF2B5EF4-FFF2-40B4-BE49-F238E27FC236}">
                <a16:creationId xmlns:a16="http://schemas.microsoft.com/office/drawing/2014/main" id="{BD979E1E-F4C8-455E-BF99-27B07C341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29300" y="320675"/>
            <a:ext cx="914400" cy="3190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EF1F0-BFDB-4521-A433-E584EFB8C4D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0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1714FC-13EF-4543-BA69-244A2A3B9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1118" y="2359025"/>
            <a:ext cx="3498849" cy="2455863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54BE8B-C7E3-47E5-9FF3-9A9B85E7B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35601" y="795338"/>
            <a:ext cx="5949951" cy="5256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CB95E-F460-4E57-8BDB-A019E8EFD7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4333" y="320675"/>
            <a:ext cx="3657600" cy="319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12C410-DFB0-4BA6-8086-C359762707D2}" type="datetimeFigureOut">
              <a:rPr lang="en-US"/>
              <a:pPr>
                <a:defRPr/>
              </a:pPr>
              <a:t>9/20/22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EC791-93A7-4EF0-86D8-CD6F6A9C0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4334" y="6227764"/>
            <a:ext cx="10589684" cy="3190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CD946-888E-4BEE-860E-018CF17173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69033" y="320675"/>
            <a:ext cx="914400" cy="319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9ECE69-ABD6-48CF-98EA-1C985E37B9E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55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kern="1200" spc="-113">
          <a:solidFill>
            <a:schemeClr val="tx1"/>
          </a:solidFill>
          <a:latin typeface="+mj-lt"/>
          <a:ea typeface="+mj-ea"/>
          <a:cs typeface="+mj-cs"/>
        </a:defRPr>
      </a:lvl1pPr>
      <a:lvl2pPr algn="ctr" defTabSz="6858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anose="020F0302020204030204" pitchFamily="34" charset="0"/>
        </a:defRPr>
      </a:lvl2pPr>
      <a:lvl3pPr algn="ctr" defTabSz="6858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anose="020F0302020204030204" pitchFamily="34" charset="0"/>
        </a:defRPr>
      </a:lvl3pPr>
      <a:lvl4pPr algn="ctr" defTabSz="6858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anose="020F0302020204030204" pitchFamily="34" charset="0"/>
        </a:defRPr>
      </a:lvl4pPr>
      <a:lvl5pPr algn="ctr" defTabSz="6858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anose="020F0302020204030204" pitchFamily="34" charset="0"/>
        </a:defRPr>
      </a:lvl5pPr>
      <a:lvl6pPr marL="457200" algn="ctr" defTabSz="685800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anose="020F0302020204030204" pitchFamily="34" charset="0"/>
        </a:defRPr>
      </a:lvl6pPr>
      <a:lvl7pPr marL="914400" algn="ctr" defTabSz="685800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anose="020F0302020204030204" pitchFamily="34" charset="0"/>
        </a:defRPr>
      </a:lvl7pPr>
      <a:lvl8pPr marL="1371600" algn="ctr" defTabSz="685800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anose="020F0302020204030204" pitchFamily="34" charset="0"/>
        </a:defRPr>
      </a:lvl8pPr>
      <a:lvl9pPr marL="1828800" algn="ctr" defTabSz="685800" rtl="0" fontAlgn="base">
        <a:lnSpc>
          <a:spcPct val="85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120000"/>
        </a:lnSpc>
        <a:spcBef>
          <a:spcPts val="750"/>
        </a:spcBef>
        <a:spcAft>
          <a:spcPct val="0"/>
        </a:spcAft>
        <a:buClr>
          <a:schemeClr val="accent1"/>
        </a:buClr>
        <a:buSzPct val="110000"/>
        <a:buFont typeface="Wingdings" panose="05000000000000000000" pitchFamily="2" charset="2"/>
        <a:buChar char="§"/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120000"/>
        </a:lnSpc>
        <a:spcBef>
          <a:spcPts val="375"/>
        </a:spcBef>
        <a:spcAft>
          <a:spcPct val="0"/>
        </a:spcAft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120000"/>
        </a:lnSpc>
        <a:spcBef>
          <a:spcPts val="375"/>
        </a:spcBef>
        <a:spcAft>
          <a:spcPct val="0"/>
        </a:spcAft>
        <a:buClr>
          <a:schemeClr val="accent1"/>
        </a:buClr>
        <a:buSzPct val="110000"/>
        <a:buFont typeface="Wingdings" panose="05000000000000000000" pitchFamily="2" charset="2"/>
        <a:buChar char="§"/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120000"/>
        </a:lnSpc>
        <a:spcBef>
          <a:spcPts val="375"/>
        </a:spcBef>
        <a:spcAft>
          <a:spcPct val="0"/>
        </a:spcAft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120000"/>
        </a:lnSpc>
        <a:spcBef>
          <a:spcPts val="375"/>
        </a:spcBef>
        <a:spcAft>
          <a:spcPct val="0"/>
        </a:spcAft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B5C3A-8FDB-4BBB-A505-307B022B76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9861" y="2460831"/>
            <a:ext cx="7805529" cy="17494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 </a:t>
            </a:r>
            <a:r>
              <a:rPr lang="en-US" b="1" dirty="0"/>
              <a:t>Natural Disasters &amp; Crisis Management</a:t>
            </a:r>
            <a:br>
              <a:rPr lang="en-US" b="1" dirty="0"/>
            </a:br>
            <a:r>
              <a:rPr lang="en-US" b="1" dirty="0"/>
              <a:t>in Italy. </a:t>
            </a:r>
            <a:br>
              <a:rPr lang="en-US" b="1" dirty="0"/>
            </a:br>
            <a:r>
              <a:rPr lang="en-US" b="1" dirty="0"/>
              <a:t>The Role of Public Relations</a:t>
            </a:r>
            <a:br>
              <a:rPr lang="en-US" b="1" dirty="0"/>
            </a:br>
            <a:r>
              <a:rPr lang="en-US" b="1" dirty="0"/>
              <a:t>&amp; Communication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2AFC26-B552-43BE-89A6-B9ECBA1802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3212" y="4397169"/>
            <a:ext cx="6505575" cy="13223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err="1"/>
              <a:t>Sept</a:t>
            </a:r>
            <a:r>
              <a:rPr lang="it-IT" dirty="0"/>
              <a:t>. 23, 2022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sz="3200" dirty="0"/>
              <a:t>Giulia </a:t>
            </a:r>
            <a:r>
              <a:rPr lang="it-IT" sz="3200" dirty="0" err="1"/>
              <a:t>Armuzzi</a:t>
            </a:r>
            <a:r>
              <a:rPr lang="it-IT" sz="3200" dirty="0"/>
              <a:t> &amp; Biagio Oppi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643BB6-D4F2-7A79-EC2B-F7AB00326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Conclusions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1EAAA9D-520D-6DD2-9A6F-D48C7A6910B9}"/>
              </a:ext>
            </a:extLst>
          </p:cNvPr>
          <p:cNvSpPr txBox="1"/>
          <p:nvPr/>
        </p:nvSpPr>
        <p:spPr>
          <a:xfrm>
            <a:off x="4754172" y="2455110"/>
            <a:ext cx="6655949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The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role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of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communication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and public relations can go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beyond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the mere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crisis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communication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,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being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a </a:t>
            </a:r>
            <a:r>
              <a:rPr kumimoji="0" lang="it-IT" sz="3200" b="0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champion</a:t>
            </a:r>
            <a:r>
              <a:rPr kumimoji="0" lang="it-IT" sz="3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of </a:t>
            </a:r>
            <a:r>
              <a:rPr kumimoji="0" lang="it-IT" sz="3200" b="0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crisis</a:t>
            </a:r>
            <a:r>
              <a:rPr kumimoji="0" lang="it-IT" sz="3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management</a:t>
            </a:r>
            <a:r>
              <a:rPr kumimoji="0" lang="it-IT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and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also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</a:t>
            </a:r>
            <a:r>
              <a:rPr kumimoji="0" lang="it-IT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nurturing</a:t>
            </a: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the </a:t>
            </a:r>
            <a:r>
              <a:rPr kumimoji="0" lang="it-IT" sz="3200" b="0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immaterial</a:t>
            </a:r>
            <a:r>
              <a:rPr kumimoji="0" lang="it-IT" sz="3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asset of </a:t>
            </a:r>
            <a:r>
              <a:rPr kumimoji="0" lang="it-IT" sz="3200" b="0" i="0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local</a:t>
            </a:r>
            <a:r>
              <a:rPr kumimoji="0" lang="it-IT" sz="3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communities.</a:t>
            </a:r>
            <a:endParaRPr kumimoji="0" lang="it-IT" sz="20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2590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B2513F39-415B-94B9-54D7-9258FC801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Bibliography</a:t>
            </a:r>
            <a:endParaRPr lang="it-IT" dirty="0"/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0B082082-CFE2-0DA6-0556-168C41E7E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803185"/>
            <a:ext cx="11767930" cy="5531353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900" dirty="0" err="1"/>
              <a:t>Bibliography</a:t>
            </a:r>
            <a:endParaRPr lang="it-IT" sz="900" dirty="0"/>
          </a:p>
          <a:p>
            <a:r>
              <a:rPr lang="it-IT" sz="900" dirty="0"/>
              <a:t>AA.VV. (2015). Sendai Framework for </a:t>
            </a:r>
            <a:r>
              <a:rPr lang="it-IT" sz="900" dirty="0" err="1"/>
              <a:t>Disaster</a:t>
            </a:r>
            <a:r>
              <a:rPr lang="it-IT" sz="900" dirty="0"/>
              <a:t> Risk </a:t>
            </a:r>
            <a:r>
              <a:rPr lang="it-IT" sz="900" dirty="0" err="1"/>
              <a:t>Reduction</a:t>
            </a:r>
            <a:r>
              <a:rPr lang="it-IT" sz="900" dirty="0"/>
              <a:t> 2015-2030, https://www.unisdr.org/</a:t>
            </a:r>
            <a:r>
              <a:rPr lang="it-IT" sz="900" dirty="0" err="1"/>
              <a:t>we</a:t>
            </a:r>
            <a:r>
              <a:rPr lang="it-IT" sz="900" dirty="0"/>
              <a:t>/coordinate/</a:t>
            </a:r>
            <a:r>
              <a:rPr lang="it-IT" sz="900" dirty="0" err="1"/>
              <a:t>sendai</a:t>
            </a:r>
            <a:r>
              <a:rPr lang="it-IT" sz="900" dirty="0"/>
              <a:t>-framework, UNISDR.</a:t>
            </a:r>
          </a:p>
          <a:p>
            <a:r>
              <a:rPr lang="it-IT" sz="900" dirty="0"/>
              <a:t>AA.VV. (2013) Risks and </a:t>
            </a:r>
            <a:r>
              <a:rPr lang="it-IT" sz="900" dirty="0" err="1"/>
              <a:t>Conflicts</a:t>
            </a:r>
            <a:r>
              <a:rPr lang="it-IT" sz="900" dirty="0"/>
              <a:t>: Local </a:t>
            </a:r>
            <a:r>
              <a:rPr lang="it-IT" sz="900" dirty="0" err="1"/>
              <a:t>Responses</a:t>
            </a:r>
            <a:r>
              <a:rPr lang="it-IT" sz="900" dirty="0"/>
              <a:t> to Natural </a:t>
            </a:r>
            <a:r>
              <a:rPr lang="it-IT" sz="900" dirty="0" err="1"/>
              <a:t>Disasters</a:t>
            </a:r>
            <a:r>
              <a:rPr lang="it-IT" sz="900" dirty="0"/>
              <a:t>: Volume 14 https://www.emerald.com/insight/publication/doi/10.1108/S2040-7262(2013)14 </a:t>
            </a:r>
          </a:p>
          <a:p>
            <a:r>
              <a:rPr lang="it-IT" sz="900" dirty="0"/>
              <a:t>AA.VV (2019) La Carta di Rieti – The Charter of Rieti, www.lacartadirieti.org</a:t>
            </a:r>
          </a:p>
          <a:p>
            <a:r>
              <a:rPr lang="it-IT" sz="900" dirty="0"/>
              <a:t>Arata G., (2016). Emergenza Social-Consigli per le istituzioni che usano i social media durante le crisi, testo consultabile al link: http://bit.ly/1Vrkvmz</a:t>
            </a:r>
          </a:p>
          <a:p>
            <a:r>
              <a:rPr lang="it-IT" sz="900" dirty="0"/>
              <a:t>Barone, G. e </a:t>
            </a:r>
            <a:r>
              <a:rPr lang="it-IT" sz="900" dirty="0" err="1"/>
              <a:t>Mocetti</a:t>
            </a:r>
            <a:r>
              <a:rPr lang="it-IT" sz="900" dirty="0"/>
              <a:t>, S. (2014). Natural </a:t>
            </a:r>
            <a:r>
              <a:rPr lang="it-IT" sz="900" dirty="0" err="1"/>
              <a:t>disaster</a:t>
            </a:r>
            <a:r>
              <a:rPr lang="it-IT" sz="900" dirty="0"/>
              <a:t>, </a:t>
            </a:r>
            <a:r>
              <a:rPr lang="it-IT" sz="900" dirty="0" err="1"/>
              <a:t>growth</a:t>
            </a:r>
            <a:r>
              <a:rPr lang="it-IT" sz="900" dirty="0"/>
              <a:t> and </a:t>
            </a:r>
            <a:r>
              <a:rPr lang="it-IT" sz="900" dirty="0" err="1"/>
              <a:t>istitutions</a:t>
            </a:r>
            <a:r>
              <a:rPr lang="it-IT" sz="900" dirty="0"/>
              <a:t>: A tale of </a:t>
            </a:r>
            <a:r>
              <a:rPr lang="it-IT" sz="900" dirty="0" err="1"/>
              <a:t>two</a:t>
            </a:r>
            <a:r>
              <a:rPr lang="it-IT" sz="900" dirty="0"/>
              <a:t> </a:t>
            </a:r>
            <a:r>
              <a:rPr lang="it-IT" sz="900" dirty="0" err="1"/>
              <a:t>earthquakers</a:t>
            </a:r>
            <a:r>
              <a:rPr lang="it-IT" sz="900" dirty="0"/>
              <a:t>, Journal of Urban </a:t>
            </a:r>
            <a:r>
              <a:rPr lang="it-IT" sz="900" dirty="0" err="1"/>
              <a:t>Economics</a:t>
            </a:r>
            <a:r>
              <a:rPr lang="it-IT" sz="900" dirty="0"/>
              <a:t>, vol. 84</a:t>
            </a:r>
          </a:p>
          <a:p>
            <a:r>
              <a:rPr lang="it-IT" sz="900" dirty="0"/>
              <a:t>Bertoldo, R. (2020). A comparative frame for a </a:t>
            </a:r>
            <a:r>
              <a:rPr lang="it-IT" sz="900" dirty="0" err="1"/>
              <a:t>contextualised</a:t>
            </a:r>
            <a:r>
              <a:rPr lang="it-IT" sz="900" dirty="0"/>
              <a:t> </a:t>
            </a:r>
            <a:r>
              <a:rPr lang="it-IT" sz="900" dirty="0" err="1"/>
              <a:t>analysis</a:t>
            </a:r>
            <a:r>
              <a:rPr lang="it-IT" sz="900" dirty="0"/>
              <a:t> of </a:t>
            </a:r>
            <a:r>
              <a:rPr lang="it-IT" sz="900" dirty="0" err="1"/>
              <a:t>local</a:t>
            </a:r>
            <a:r>
              <a:rPr lang="it-IT" sz="900" dirty="0"/>
              <a:t> </a:t>
            </a:r>
            <a:r>
              <a:rPr lang="it-IT" sz="900" dirty="0" err="1"/>
              <a:t>natural</a:t>
            </a:r>
            <a:r>
              <a:rPr lang="it-IT" sz="900" dirty="0"/>
              <a:t> risk management, International Journal of </a:t>
            </a:r>
            <a:r>
              <a:rPr lang="it-IT" sz="900" dirty="0" err="1"/>
              <a:t>Disaster</a:t>
            </a:r>
            <a:r>
              <a:rPr lang="it-IT" sz="900" dirty="0"/>
              <a:t> Risk </a:t>
            </a:r>
            <a:r>
              <a:rPr lang="it-IT" sz="900" dirty="0" err="1"/>
              <a:t>Reduction</a:t>
            </a:r>
            <a:r>
              <a:rPr lang="it-IT" sz="900" dirty="0"/>
              <a:t>. 52. 10.1016/j.ijdrr.2020.101945. </a:t>
            </a:r>
          </a:p>
          <a:p>
            <a:r>
              <a:rPr lang="it-IT" sz="900" dirty="0"/>
              <a:t>Brondi S., Benedetti L., Tanga R., Bertoldo R. (2021). </a:t>
            </a:r>
            <a:r>
              <a:rPr lang="it-IT" sz="900" dirty="0" err="1"/>
              <a:t>Between</a:t>
            </a:r>
            <a:r>
              <a:rPr lang="it-IT" sz="900" dirty="0"/>
              <a:t> </a:t>
            </a:r>
            <a:r>
              <a:rPr lang="it-IT" sz="900" dirty="0" err="1"/>
              <a:t>oblivion</a:t>
            </a:r>
            <a:r>
              <a:rPr lang="it-IT" sz="900" dirty="0"/>
              <a:t> and </a:t>
            </a:r>
            <a:r>
              <a:rPr lang="it-IT" sz="900" dirty="0" err="1"/>
              <a:t>drastic</a:t>
            </a:r>
            <a:r>
              <a:rPr lang="it-IT" sz="900" dirty="0"/>
              <a:t> </a:t>
            </a:r>
            <a:r>
              <a:rPr lang="it-IT" sz="900" dirty="0" err="1"/>
              <a:t>evidence</a:t>
            </a:r>
            <a:r>
              <a:rPr lang="it-IT" sz="900" dirty="0"/>
              <a:t>: How </a:t>
            </a:r>
            <a:r>
              <a:rPr lang="it-IT" sz="900" dirty="0" err="1"/>
              <a:t>local</a:t>
            </a:r>
            <a:r>
              <a:rPr lang="it-IT" sz="900" dirty="0"/>
              <a:t> communities </a:t>
            </a:r>
            <a:r>
              <a:rPr lang="it-IT" sz="900" dirty="0" err="1"/>
              <a:t>cope</a:t>
            </a:r>
            <a:r>
              <a:rPr lang="it-IT" sz="900" dirty="0"/>
              <a:t> with </a:t>
            </a:r>
            <a:r>
              <a:rPr lang="it-IT" sz="900" dirty="0" err="1"/>
              <a:t>seismic</a:t>
            </a:r>
            <a:r>
              <a:rPr lang="it-IT" sz="900" dirty="0"/>
              <a:t> risk by </a:t>
            </a:r>
            <a:r>
              <a:rPr lang="it-IT" sz="900" dirty="0" err="1"/>
              <a:t>forgetting</a:t>
            </a:r>
            <a:r>
              <a:rPr lang="it-IT" sz="900" dirty="0"/>
              <a:t> and </a:t>
            </a:r>
            <a:r>
              <a:rPr lang="it-IT" sz="900" dirty="0" err="1"/>
              <a:t>remembering</a:t>
            </a:r>
            <a:r>
              <a:rPr lang="it-IT" sz="900" dirty="0"/>
              <a:t>, International Journal of </a:t>
            </a:r>
            <a:r>
              <a:rPr lang="it-IT" sz="900" dirty="0" err="1"/>
              <a:t>Disaster</a:t>
            </a:r>
            <a:r>
              <a:rPr lang="it-IT" sz="900" dirty="0"/>
              <a:t> Risk </a:t>
            </a:r>
            <a:r>
              <a:rPr lang="it-IT" sz="900" dirty="0" err="1"/>
              <a:t>Reduction</a:t>
            </a:r>
            <a:r>
              <a:rPr lang="it-IT" sz="900" dirty="0"/>
              <a:t>. 56. 102132. 10.1016/j.ijdrr.2021.102132.</a:t>
            </a:r>
          </a:p>
          <a:p>
            <a:r>
              <a:rPr lang="it-IT" sz="900" dirty="0"/>
              <a:t>Ciancio R. et al. (2019), The </a:t>
            </a:r>
            <a:r>
              <a:rPr lang="it-IT" sz="900" dirty="0" err="1"/>
              <a:t>Role</a:t>
            </a:r>
            <a:r>
              <a:rPr lang="it-IT" sz="900" dirty="0"/>
              <a:t> Of Active </a:t>
            </a:r>
            <a:r>
              <a:rPr lang="it-IT" sz="900" dirty="0" err="1"/>
              <a:t>Relationship</a:t>
            </a:r>
            <a:r>
              <a:rPr lang="it-IT" sz="900" dirty="0"/>
              <a:t> Governance In Building Social Capital, </a:t>
            </a:r>
            <a:r>
              <a:rPr lang="it-IT" sz="900" dirty="0" err="1"/>
              <a:t>Improving</a:t>
            </a:r>
            <a:r>
              <a:rPr lang="it-IT" sz="900" dirty="0"/>
              <a:t> Trust And </a:t>
            </a:r>
            <a:r>
              <a:rPr lang="it-IT" sz="900" dirty="0" err="1"/>
              <a:t>Reinforcing</a:t>
            </a:r>
            <a:r>
              <a:rPr lang="it-IT" sz="900" dirty="0"/>
              <a:t> </a:t>
            </a:r>
            <a:r>
              <a:rPr lang="it-IT" sz="900" dirty="0" err="1"/>
              <a:t>Reputation</a:t>
            </a:r>
            <a:r>
              <a:rPr lang="it-IT" sz="900" dirty="0"/>
              <a:t>, paper </a:t>
            </a:r>
            <a:r>
              <a:rPr lang="it-IT" sz="900" dirty="0" err="1"/>
              <a:t>at</a:t>
            </a:r>
            <a:r>
              <a:rPr lang="it-IT" sz="900" dirty="0"/>
              <a:t> </a:t>
            </a:r>
            <a:r>
              <a:rPr lang="it-IT" sz="900" dirty="0" err="1"/>
              <a:t>BledCom</a:t>
            </a:r>
            <a:r>
              <a:rPr lang="it-IT" sz="900" dirty="0"/>
              <a:t> 2019 https://cdn.ferpi.it/media/post/ut3epqg/BLED-COM%202019_paper%20FINAL.DEF_eng.pdf</a:t>
            </a:r>
          </a:p>
          <a:p>
            <a:r>
              <a:rPr lang="it-IT" sz="900" dirty="0"/>
              <a:t>Citarella, P. (2017). Social Media e P.A. La comunicazione istituzionale ai tempi di Facebook, Franco Angeli.</a:t>
            </a:r>
          </a:p>
          <a:p>
            <a:r>
              <a:rPr lang="it-IT" sz="900" dirty="0"/>
              <a:t>Esposito F., Russo M., </a:t>
            </a:r>
            <a:r>
              <a:rPr lang="it-IT" sz="900" dirty="0" err="1"/>
              <a:t>Sargolini</a:t>
            </a:r>
            <a:r>
              <a:rPr lang="it-IT" sz="900" dirty="0"/>
              <a:t> M., Sartori L., Virgili V. (a cura di) (2017). La responsabilità della comunicazione in Building Back </a:t>
            </a:r>
            <a:r>
              <a:rPr lang="it-IT" sz="900" dirty="0" err="1"/>
              <a:t>better</a:t>
            </a:r>
            <a:r>
              <a:rPr lang="it-IT" sz="900" dirty="0"/>
              <a:t>: idee e percorsi per la costruzione di comunità resilienti, Carocci Editore.</a:t>
            </a:r>
          </a:p>
          <a:p>
            <a:r>
              <a:rPr lang="it-IT" sz="900" dirty="0"/>
              <a:t>Gioia E., </a:t>
            </a:r>
            <a:r>
              <a:rPr lang="it-IT" sz="900" dirty="0" err="1"/>
              <a:t>Casareale</a:t>
            </a:r>
            <a:r>
              <a:rPr lang="it-IT" sz="900" dirty="0"/>
              <a:t> C., Colocci A., Zecchini F., Marincioni F. (2021). </a:t>
            </a:r>
            <a:r>
              <a:rPr lang="it-IT" sz="900" dirty="0" err="1"/>
              <a:t>Citizens</a:t>
            </a:r>
            <a:r>
              <a:rPr lang="it-IT" sz="900" dirty="0"/>
              <a:t>’ </a:t>
            </a:r>
            <a:r>
              <a:rPr lang="it-IT" sz="900" dirty="0" err="1"/>
              <a:t>Perception</a:t>
            </a:r>
            <a:r>
              <a:rPr lang="it-IT" sz="900" dirty="0"/>
              <a:t> of </a:t>
            </a:r>
            <a:r>
              <a:rPr lang="it-IT" sz="900" dirty="0" err="1"/>
              <a:t>Geohazards</a:t>
            </a:r>
            <a:r>
              <a:rPr lang="it-IT" sz="900" dirty="0"/>
              <a:t> in Veneto </a:t>
            </a:r>
            <a:r>
              <a:rPr lang="it-IT" sz="900" dirty="0" err="1"/>
              <a:t>Region</a:t>
            </a:r>
            <a:r>
              <a:rPr lang="it-IT" sz="900" dirty="0"/>
              <a:t> (NE </a:t>
            </a:r>
            <a:r>
              <a:rPr lang="it-IT" sz="900" dirty="0" err="1"/>
              <a:t>Italy</a:t>
            </a:r>
            <a:r>
              <a:rPr lang="it-IT" sz="900" dirty="0"/>
              <a:t>) in the </a:t>
            </a:r>
            <a:r>
              <a:rPr lang="it-IT" sz="900" dirty="0" err="1"/>
              <a:t>Context</a:t>
            </a:r>
            <a:r>
              <a:rPr lang="it-IT" sz="900" dirty="0"/>
              <a:t> of </a:t>
            </a:r>
            <a:r>
              <a:rPr lang="it-IT" sz="900" dirty="0" err="1"/>
              <a:t>Climate</a:t>
            </a:r>
            <a:r>
              <a:rPr lang="it-IT" sz="900" dirty="0"/>
              <a:t> </a:t>
            </a:r>
            <a:r>
              <a:rPr lang="it-IT" sz="900" dirty="0" err="1"/>
              <a:t>Change</a:t>
            </a:r>
            <a:r>
              <a:rPr lang="it-IT" sz="900" dirty="0"/>
              <a:t>, </a:t>
            </a:r>
            <a:r>
              <a:rPr lang="it-IT" sz="900" dirty="0" err="1"/>
              <a:t>Geosciences</a:t>
            </a:r>
            <a:r>
              <a:rPr lang="it-IT" sz="900" dirty="0"/>
              <a:t>, 10.3390/geosciences11100424, 11, 10, (424).</a:t>
            </a:r>
          </a:p>
          <a:p>
            <a:r>
              <a:rPr lang="it-IT" sz="900" dirty="0"/>
              <a:t>Imperiale, A.J. and </a:t>
            </a:r>
            <a:r>
              <a:rPr lang="it-IT" sz="900" dirty="0" err="1"/>
              <a:t>Vanclay</a:t>
            </a:r>
            <a:r>
              <a:rPr lang="it-IT" sz="900" dirty="0"/>
              <a:t>, F. (2019). </a:t>
            </a:r>
            <a:r>
              <a:rPr lang="it-IT" sz="900" dirty="0" err="1"/>
              <a:t>Reflections</a:t>
            </a:r>
            <a:r>
              <a:rPr lang="it-IT" sz="900" dirty="0"/>
              <a:t> on the L’Aquila trial and the social </a:t>
            </a:r>
            <a:r>
              <a:rPr lang="it-IT" sz="900" dirty="0" err="1"/>
              <a:t>dimensions</a:t>
            </a:r>
            <a:r>
              <a:rPr lang="it-IT" sz="900" dirty="0"/>
              <a:t> of </a:t>
            </a:r>
            <a:r>
              <a:rPr lang="it-IT" sz="900" dirty="0" err="1"/>
              <a:t>disaster</a:t>
            </a:r>
            <a:r>
              <a:rPr lang="it-IT" sz="900" dirty="0"/>
              <a:t> risk, </a:t>
            </a:r>
            <a:r>
              <a:rPr lang="it-IT" sz="900" dirty="0" err="1"/>
              <a:t>Disaster</a:t>
            </a:r>
            <a:r>
              <a:rPr lang="it-IT" sz="900" dirty="0"/>
              <a:t> </a:t>
            </a:r>
            <a:r>
              <a:rPr lang="it-IT" sz="900" dirty="0" err="1"/>
              <a:t>Prevention</a:t>
            </a:r>
            <a:r>
              <a:rPr lang="it-IT" sz="900" dirty="0"/>
              <a:t> and Management, Vol. 28 No. 4, pp. 434-445.</a:t>
            </a:r>
          </a:p>
          <a:p>
            <a:r>
              <a:rPr lang="it-IT" sz="900" dirty="0"/>
              <a:t>Martello, S. (2018). La gestione della crisi negli enti di terzo settore. Dinamiche ricorrenti e possibili soluzioni, </a:t>
            </a:r>
            <a:r>
              <a:rPr lang="it-IT" sz="900" dirty="0" err="1"/>
              <a:t>Cesvot</a:t>
            </a:r>
            <a:r>
              <a:rPr lang="it-IT" sz="900" dirty="0"/>
              <a:t>.</a:t>
            </a:r>
          </a:p>
          <a:p>
            <a:r>
              <a:rPr lang="it-IT" sz="900" dirty="0"/>
              <a:t>Martello, S., Oppi, B. (a cura di) (2016). Disastri naturali: una comunicazione responsabile? Modelli, casi reali e opportunità nella comunicazione di crisi, Bononia University Press.</a:t>
            </a:r>
          </a:p>
          <a:p>
            <a:r>
              <a:rPr lang="it-IT" sz="900" dirty="0"/>
              <a:t>Martello, S., Oppi, B. (a cura di) (2017). Disastri naturali: una comunicazione responsabile? L’Aquila, l’Emilia-Romagna e il Centro Italia. Verso un modello strutturato di ascolto e di resilienza, Bononia University Press.</a:t>
            </a:r>
          </a:p>
          <a:p>
            <a:r>
              <a:rPr lang="it-IT" sz="900" dirty="0" err="1"/>
              <a:t>Martello,S</a:t>
            </a:r>
            <a:r>
              <a:rPr lang="it-IT" sz="900" dirty="0"/>
              <a:t>., </a:t>
            </a:r>
            <a:r>
              <a:rPr lang="it-IT" sz="900" dirty="0" err="1"/>
              <a:t>Zicari</a:t>
            </a:r>
            <a:r>
              <a:rPr lang="it-IT" sz="900" dirty="0"/>
              <a:t>, S. (2014). Tra profit e non profit. Le regole per una alleanza efficace., </a:t>
            </a:r>
            <a:r>
              <a:rPr lang="it-IT" sz="900" dirty="0" err="1"/>
              <a:t>Cesvot</a:t>
            </a:r>
            <a:r>
              <a:rPr lang="it-IT" sz="900" dirty="0"/>
              <a:t>.</a:t>
            </a:r>
          </a:p>
          <a:p>
            <a:r>
              <a:rPr lang="it-IT" sz="900" dirty="0"/>
              <a:t>Oppi B. (2021) Corpi intermedi &amp;</a:t>
            </a:r>
            <a:r>
              <a:rPr lang="it-IT" sz="900" dirty="0" err="1"/>
              <a:t>amp</a:t>
            </a:r>
            <a:r>
              <a:rPr lang="it-IT" sz="900" dirty="0"/>
              <a:t>; sviluppo sostenibile, </a:t>
            </a:r>
            <a:r>
              <a:rPr lang="it-IT" sz="900" dirty="0" err="1"/>
              <a:t>Bledcom</a:t>
            </a:r>
            <a:r>
              <a:rPr lang="it-IT" sz="900" dirty="0"/>
              <a:t> 2021, to be </a:t>
            </a:r>
            <a:r>
              <a:rPr lang="it-IT" sz="900" dirty="0" err="1"/>
              <a:t>published</a:t>
            </a:r>
            <a:r>
              <a:rPr lang="it-IT" sz="900" dirty="0"/>
              <a:t> in the meeting </a:t>
            </a:r>
            <a:r>
              <a:rPr lang="it-IT" sz="900" dirty="0" err="1"/>
              <a:t>proceedings</a:t>
            </a:r>
            <a:endParaRPr lang="it-IT" sz="900" dirty="0"/>
          </a:p>
          <a:p>
            <a:r>
              <a:rPr lang="it-IT" sz="900" dirty="0"/>
              <a:t>Poma L., Vecchiato G. (2019) La guida del Sole 24 Ore al </a:t>
            </a:r>
            <a:r>
              <a:rPr lang="it-IT" sz="900" dirty="0" err="1"/>
              <a:t>crisis</a:t>
            </a:r>
            <a:r>
              <a:rPr lang="it-IT" sz="900" dirty="0"/>
              <a:t> management. Come comunicare la crisi: strategie e case history per salvaguardare la business </a:t>
            </a:r>
            <a:r>
              <a:rPr lang="it-IT" sz="900" dirty="0" err="1"/>
              <a:t>continuity</a:t>
            </a:r>
            <a:r>
              <a:rPr lang="it-IT" sz="900" dirty="0"/>
              <a:t> e la reputazione, Edizioni Sole 24 Ore</a:t>
            </a:r>
          </a:p>
          <a:p>
            <a:r>
              <a:rPr lang="it-IT" sz="900" dirty="0"/>
              <a:t>Pompili D., Martello S., Oppi B., (a cura di) (2018). Call to action per una comunicazione responsabile. Verso la carta di Rieti, Bonomia University Press.</a:t>
            </a:r>
          </a:p>
          <a:p>
            <a:r>
              <a:rPr lang="it-IT" sz="900" dirty="0"/>
              <a:t>Rotolo F. (2021) </a:t>
            </a:r>
            <a:r>
              <a:rPr lang="it-IT" sz="900" dirty="0" err="1"/>
              <a:t>BledCom</a:t>
            </a:r>
            <a:r>
              <a:rPr lang="it-IT" sz="900" dirty="0"/>
              <a:t> Symposium 2021. Appunti di viaggio (virtuale) in Ferpi.it https://www.ferpi.it/news/bledcom-symposium-2021-appunti-di-viaggio-virtuale</a:t>
            </a:r>
          </a:p>
          <a:p>
            <a:r>
              <a:rPr lang="it-IT" sz="900" dirty="0" err="1"/>
              <a:t>Sheehan</a:t>
            </a:r>
            <a:r>
              <a:rPr lang="it-IT" sz="900" dirty="0"/>
              <a:t> M., Quinn-Allan, (a cura di) (2015). Post </a:t>
            </a:r>
            <a:r>
              <a:rPr lang="it-IT" sz="900" dirty="0" err="1"/>
              <a:t>crisis</a:t>
            </a:r>
            <a:r>
              <a:rPr lang="it-IT" sz="900" dirty="0"/>
              <a:t>: </a:t>
            </a:r>
            <a:r>
              <a:rPr lang="it-IT" sz="900" dirty="0" err="1"/>
              <a:t>rebuilding</a:t>
            </a:r>
            <a:r>
              <a:rPr lang="it-IT" sz="900" dirty="0"/>
              <a:t> a company, a </a:t>
            </a:r>
            <a:r>
              <a:rPr lang="it-IT" sz="900" dirty="0" err="1"/>
              <a:t>reputation</a:t>
            </a:r>
            <a:r>
              <a:rPr lang="it-IT" sz="900" dirty="0"/>
              <a:t>, a community in </a:t>
            </a:r>
            <a:r>
              <a:rPr lang="it-IT" sz="900" dirty="0" err="1"/>
              <a:t>Crisis</a:t>
            </a:r>
            <a:r>
              <a:rPr lang="it-IT" sz="900" dirty="0"/>
              <a:t> </a:t>
            </a:r>
            <a:r>
              <a:rPr lang="it-IT" sz="900" dirty="0" err="1"/>
              <a:t>Communication</a:t>
            </a:r>
            <a:r>
              <a:rPr lang="it-IT" sz="900" dirty="0"/>
              <a:t> in a Digital World, </a:t>
            </a:r>
            <a:r>
              <a:rPr lang="it-IT" sz="900" dirty="0" err="1"/>
              <a:t>Cambrige</a:t>
            </a:r>
            <a:r>
              <a:rPr lang="it-IT" sz="900" dirty="0"/>
              <a:t> University Press.</a:t>
            </a:r>
          </a:p>
          <a:p>
            <a:r>
              <a:rPr lang="it-IT" sz="900" dirty="0"/>
              <a:t>Zhou, S., Battaglia, M. and Frey, M. (2018). </a:t>
            </a:r>
            <a:r>
              <a:rPr lang="it-IT" sz="900" dirty="0" err="1"/>
              <a:t>Organizational</a:t>
            </a:r>
            <a:r>
              <a:rPr lang="it-IT" sz="900" dirty="0"/>
              <a:t> learning </a:t>
            </a:r>
            <a:r>
              <a:rPr lang="it-IT" sz="900" dirty="0" err="1"/>
              <a:t>through</a:t>
            </a:r>
            <a:r>
              <a:rPr lang="it-IT" sz="900" dirty="0"/>
              <a:t> </a:t>
            </a:r>
            <a:r>
              <a:rPr lang="it-IT" sz="900" dirty="0" err="1"/>
              <a:t>disasters</a:t>
            </a:r>
            <a:r>
              <a:rPr lang="it-IT" sz="900" dirty="0"/>
              <a:t>: a multi-utility </a:t>
            </a:r>
            <a:r>
              <a:rPr lang="it-IT" sz="900" dirty="0" err="1"/>
              <a:t>company’s</a:t>
            </a:r>
            <a:r>
              <a:rPr lang="it-IT" sz="900" dirty="0"/>
              <a:t> </a:t>
            </a:r>
            <a:r>
              <a:rPr lang="it-IT" sz="900" dirty="0" err="1"/>
              <a:t>experience</a:t>
            </a:r>
            <a:r>
              <a:rPr lang="it-IT" sz="900" dirty="0"/>
              <a:t>, </a:t>
            </a:r>
            <a:r>
              <a:rPr lang="it-IT" sz="900" dirty="0" err="1"/>
              <a:t>Disaster</a:t>
            </a:r>
            <a:r>
              <a:rPr lang="it-IT" sz="900" dirty="0"/>
              <a:t> </a:t>
            </a:r>
            <a:r>
              <a:rPr lang="it-IT" sz="900" dirty="0" err="1"/>
              <a:t>Prevention</a:t>
            </a:r>
            <a:r>
              <a:rPr lang="it-IT" sz="900" dirty="0"/>
              <a:t> and Management, Vol. 27 No. 2, pp. 243-254.</a:t>
            </a:r>
          </a:p>
        </p:txBody>
      </p:sp>
    </p:spTree>
    <p:extLst>
      <p:ext uri="{BB962C8B-B14F-4D97-AF65-F5344CB8AC3E}">
        <p14:creationId xmlns:p14="http://schemas.microsoft.com/office/powerpoint/2010/main" val="2068499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F5B8E7-3751-C63A-1166-89EC7919C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Summary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6A9B63-FB90-D917-4DC0-522451A99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The Charter di Rieti</a:t>
            </a:r>
          </a:p>
          <a:p>
            <a:pPr lvl="1"/>
            <a:r>
              <a:rPr lang="en-US" dirty="0"/>
              <a:t>Theoretical Approach </a:t>
            </a:r>
          </a:p>
          <a:p>
            <a:pPr lvl="1"/>
            <a:r>
              <a:rPr lang="en-US" dirty="0"/>
              <a:t>Principles/behaviors</a:t>
            </a:r>
          </a:p>
          <a:p>
            <a:r>
              <a:rPr lang="en-US" dirty="0"/>
              <a:t>Case Histories</a:t>
            </a:r>
          </a:p>
          <a:p>
            <a:r>
              <a:rPr lang="en-US" dirty="0"/>
              <a:t>Conclusions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5811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7CE1CA-0593-6CF4-2885-B5C53B3A2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Charter of Rieti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6AFFF0C-6EB7-ABE3-6DEA-E997CBFAF8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 </a:t>
            </a:r>
            <a:r>
              <a:rPr lang="it-IT" dirty="0" err="1"/>
              <a:t>theoretical</a:t>
            </a:r>
            <a:r>
              <a:rPr lang="it-IT" dirty="0"/>
              <a:t> </a:t>
            </a:r>
            <a:r>
              <a:rPr lang="it-IT" dirty="0" err="1"/>
              <a:t>approach</a:t>
            </a:r>
            <a:r>
              <a:rPr lang="it-IT" dirty="0"/>
              <a:t> to Natural </a:t>
            </a:r>
            <a:r>
              <a:rPr lang="it-IT" dirty="0" err="1"/>
              <a:t>Disaster</a:t>
            </a:r>
            <a:r>
              <a:rPr lang="it-IT" dirty="0"/>
              <a:t> </a:t>
            </a:r>
            <a:r>
              <a:rPr lang="it-IT" dirty="0" err="1"/>
              <a:t>communication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083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1D615-A149-462E-AF2D-B95C13671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653" y="2371803"/>
            <a:ext cx="2624138" cy="2457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 err="1"/>
              <a:t>What</a:t>
            </a:r>
            <a:r>
              <a:rPr lang="it-IT" dirty="0"/>
              <a:t> the Rieti Charter </a:t>
            </a:r>
            <a:r>
              <a:rPr lang="it-IT" dirty="0" err="1"/>
              <a:t>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AC566-85E0-46C0-AAA9-5FCC93258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2575" y="803276"/>
            <a:ext cx="4711700" cy="5248275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it-IT" sz="1800" dirty="0"/>
              <a:t>9 </a:t>
            </a:r>
            <a:r>
              <a:rPr lang="it-IT" sz="1800" dirty="0" err="1"/>
              <a:t>behaviors</a:t>
            </a:r>
            <a:r>
              <a:rPr lang="it-IT" sz="1800" dirty="0"/>
              <a:t> to be </a:t>
            </a:r>
            <a:r>
              <a:rPr lang="it-IT" sz="1800" dirty="0" err="1"/>
              <a:t>adopted</a:t>
            </a:r>
            <a:r>
              <a:rPr lang="it-IT" sz="1800" dirty="0"/>
              <a:t> in </a:t>
            </a:r>
            <a:r>
              <a:rPr lang="it-IT" sz="1800" dirty="0" err="1"/>
              <a:t>environmental</a:t>
            </a:r>
            <a:r>
              <a:rPr lang="it-IT" sz="1800" dirty="0"/>
              <a:t> and </a:t>
            </a:r>
            <a:r>
              <a:rPr lang="it-IT" sz="1800" dirty="0" err="1"/>
              <a:t>natural</a:t>
            </a:r>
            <a:r>
              <a:rPr lang="it-IT" sz="1800" dirty="0"/>
              <a:t> crisis </a:t>
            </a:r>
            <a:r>
              <a:rPr lang="it-IT" sz="1800" dirty="0" err="1"/>
              <a:t>contexts</a:t>
            </a:r>
            <a:r>
              <a:rPr lang="it-IT" sz="1800" dirty="0"/>
              <a:t> for the management of: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it-IT" sz="1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sz="1800" dirty="0"/>
              <a:t>Communication: the </a:t>
            </a:r>
            <a:r>
              <a:rPr lang="it-IT" sz="1800" dirty="0" err="1"/>
              <a:t>organizations</a:t>
            </a:r>
            <a:r>
              <a:rPr lang="it-IT" sz="1800" dirty="0"/>
              <a:t> </a:t>
            </a:r>
            <a:r>
              <a:rPr lang="it-IT" sz="1800" dirty="0" err="1"/>
              <a:t>that</a:t>
            </a:r>
            <a:r>
              <a:rPr lang="it-IT" sz="1800" dirty="0"/>
              <a:t> </a:t>
            </a:r>
            <a:r>
              <a:rPr lang="it-IT" sz="1800" dirty="0" err="1"/>
              <a:t>communicate</a:t>
            </a:r>
            <a:r>
              <a:rPr lang="it-IT" sz="1800" dirty="0"/>
              <a:t> on the ground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sz="1800" dirty="0"/>
              <a:t>Information: the telling of </a:t>
            </a:r>
            <a:r>
              <a:rPr lang="it-IT" sz="1800" dirty="0" err="1"/>
              <a:t>facts</a:t>
            </a:r>
            <a:r>
              <a:rPr lang="it-IT" sz="1800" dirty="0"/>
              <a:t> in the media and social media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sz="1800" dirty="0"/>
              <a:t>Relationship Governance: the management of relationship with stakeholders </a:t>
            </a:r>
          </a:p>
        </p:txBody>
      </p:sp>
    </p:spTree>
    <p:extLst>
      <p:ext uri="{BB962C8B-B14F-4D97-AF65-F5344CB8AC3E}">
        <p14:creationId xmlns:p14="http://schemas.microsoft.com/office/powerpoint/2010/main" val="3260129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1D615-A149-462E-AF2D-B95C13671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1745" y="2338349"/>
            <a:ext cx="2624138" cy="24574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Who the Rieti Charter </a:t>
            </a:r>
            <a:r>
              <a:rPr lang="it-IT" dirty="0" err="1"/>
              <a:t>is</a:t>
            </a:r>
            <a:r>
              <a:rPr lang="it-IT" dirty="0"/>
              <a:t> for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AC566-85E0-46C0-AAA9-5FCC93258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2575" y="1466849"/>
            <a:ext cx="5165608" cy="4841671"/>
          </a:xfrm>
        </p:spPr>
        <p:txBody>
          <a:bodyPr>
            <a:normAutofit fontScale="850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it-IT" sz="1800" dirty="0"/>
              <a:t>Actors </a:t>
            </a:r>
            <a:r>
              <a:rPr lang="it-IT" sz="1800" dirty="0" err="1"/>
              <a:t>involved</a:t>
            </a:r>
            <a:r>
              <a:rPr lang="it-IT" sz="1800" dirty="0"/>
              <a:t> in </a:t>
            </a:r>
            <a:r>
              <a:rPr lang="it-IT" sz="1800" dirty="0" err="1"/>
              <a:t>environmental</a:t>
            </a:r>
            <a:r>
              <a:rPr lang="it-IT" sz="1800" dirty="0"/>
              <a:t> </a:t>
            </a:r>
            <a:r>
              <a:rPr lang="it-IT" sz="1800" dirty="0" err="1"/>
              <a:t>crises</a:t>
            </a:r>
            <a:r>
              <a:rPr lang="it-IT" sz="1800" dirty="0"/>
              <a:t> and </a:t>
            </a:r>
            <a:r>
              <a:rPr lang="it-IT" sz="1800" dirty="0" err="1"/>
              <a:t>natural</a:t>
            </a:r>
            <a:r>
              <a:rPr lang="it-IT" sz="1800" dirty="0"/>
              <a:t> </a:t>
            </a:r>
            <a:r>
              <a:rPr lang="it-IT" sz="1800" dirty="0" err="1"/>
              <a:t>disasters</a:t>
            </a:r>
            <a:r>
              <a:rPr lang="it-IT" sz="1800" dirty="0"/>
              <a:t> are: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it-IT" sz="1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sz="1800" dirty="0"/>
              <a:t>Profit and Non-Profit </a:t>
            </a:r>
            <a:r>
              <a:rPr lang="it-IT" sz="1800" dirty="0" err="1"/>
              <a:t>Organizations</a:t>
            </a:r>
            <a:endParaRPr lang="it-IT" sz="1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sz="1800" dirty="0"/>
              <a:t>Public </a:t>
            </a:r>
            <a:r>
              <a:rPr lang="it-IT" sz="1800" dirty="0" err="1"/>
              <a:t>Entities</a:t>
            </a:r>
            <a:endParaRPr lang="it-IT" sz="1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it-IT" sz="1800" dirty="0"/>
              <a:t>Media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it-IT" sz="18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it-IT" sz="1800" dirty="0"/>
              <a:t>The paper </a:t>
            </a:r>
            <a:r>
              <a:rPr lang="it-IT" sz="1800" dirty="0" err="1"/>
              <a:t>is</a:t>
            </a:r>
            <a:r>
              <a:rPr lang="it-IT" sz="1800" dirty="0"/>
              <a:t> </a:t>
            </a:r>
            <a:r>
              <a:rPr lang="it-IT" sz="1800" dirty="0" err="1"/>
              <a:t>aimed</a:t>
            </a:r>
            <a:r>
              <a:rPr lang="it-IT" sz="1800" dirty="0"/>
              <a:t> </a:t>
            </a:r>
            <a:r>
              <a:rPr lang="it-IT" sz="1800" dirty="0" err="1"/>
              <a:t>at</a:t>
            </a:r>
            <a:r>
              <a:rPr lang="it-IT" sz="1800" dirty="0"/>
              <a:t> </a:t>
            </a:r>
            <a:r>
              <a:rPr lang="it-IT" sz="1800" dirty="0" err="1"/>
              <a:t>those</a:t>
            </a:r>
            <a:r>
              <a:rPr lang="it-IT" sz="1800" dirty="0"/>
              <a:t> </a:t>
            </a:r>
            <a:r>
              <a:rPr lang="it-IT" sz="1800" dirty="0" err="1"/>
              <a:t>involved</a:t>
            </a:r>
            <a:r>
              <a:rPr lang="it-IT" sz="1800" dirty="0"/>
              <a:t> in communication, information and relations in </a:t>
            </a:r>
            <a:r>
              <a:rPr lang="it-IT" sz="1800" dirty="0" err="1"/>
              <a:t>these</a:t>
            </a:r>
            <a:r>
              <a:rPr lang="it-IT" sz="1800" dirty="0"/>
              <a:t> </a:t>
            </a:r>
            <a:r>
              <a:rPr lang="it-IT" sz="1800" dirty="0" err="1"/>
              <a:t>actors</a:t>
            </a:r>
            <a:r>
              <a:rPr lang="it-IT" sz="1800" dirty="0"/>
              <a:t>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it-IT" sz="18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it-IT" sz="1800" dirty="0"/>
              <a:t>It </a:t>
            </a:r>
            <a:r>
              <a:rPr lang="it-IT" sz="1800" dirty="0" err="1"/>
              <a:t>was</a:t>
            </a:r>
            <a:r>
              <a:rPr lang="it-IT" sz="1800" dirty="0"/>
              <a:t> </a:t>
            </a:r>
            <a:r>
              <a:rPr lang="it-IT" sz="1800" dirty="0" err="1"/>
              <a:t>born</a:t>
            </a:r>
            <a:r>
              <a:rPr lang="it-IT" sz="1800" dirty="0"/>
              <a:t> in Rieti </a:t>
            </a:r>
            <a:r>
              <a:rPr lang="it-IT" sz="1800" dirty="0" err="1"/>
              <a:t>during</a:t>
            </a:r>
            <a:r>
              <a:rPr lang="it-IT" sz="1800" dirty="0"/>
              <a:t> the </a:t>
            </a:r>
            <a:r>
              <a:rPr lang="it-IT" sz="1800" dirty="0" err="1"/>
              <a:t>reflections</a:t>
            </a:r>
            <a:r>
              <a:rPr lang="it-IT" sz="1800" dirty="0"/>
              <a:t> </a:t>
            </a:r>
            <a:r>
              <a:rPr lang="it-IT" sz="1800" dirty="0" err="1"/>
              <a:t>that</a:t>
            </a:r>
            <a:r>
              <a:rPr lang="it-IT" sz="1800" dirty="0"/>
              <a:t> </a:t>
            </a:r>
            <a:r>
              <a:rPr lang="it-IT" sz="1800" dirty="0" err="1"/>
              <a:t>emerged</a:t>
            </a:r>
            <a:r>
              <a:rPr lang="it-IT" sz="1800" dirty="0"/>
              <a:t> </a:t>
            </a:r>
            <a:r>
              <a:rPr lang="it-IT" sz="1800" dirty="0" err="1"/>
              <a:t>during</a:t>
            </a:r>
            <a:r>
              <a:rPr lang="it-IT" sz="1800" dirty="0"/>
              <a:t> the Central Italy </a:t>
            </a:r>
            <a:r>
              <a:rPr lang="it-IT" sz="1800" dirty="0" err="1"/>
              <a:t>Earthquake</a:t>
            </a:r>
            <a:r>
              <a:rPr lang="it-IT" sz="1800" dirty="0"/>
              <a:t>. The Call to Action </a:t>
            </a:r>
            <a:r>
              <a:rPr lang="it-IT" sz="1800" dirty="0" err="1"/>
              <a:t>is</a:t>
            </a:r>
            <a:r>
              <a:rPr lang="it-IT" sz="1800" dirty="0"/>
              <a:t> </a:t>
            </a:r>
            <a:r>
              <a:rPr lang="it-IT" sz="1800" dirty="0" err="1"/>
              <a:t>launched</a:t>
            </a:r>
            <a:r>
              <a:rPr lang="it-IT" sz="1800" dirty="0"/>
              <a:t> in the volume </a:t>
            </a:r>
            <a:r>
              <a:rPr lang="it-IT" sz="1800" dirty="0" err="1"/>
              <a:t>edited</a:t>
            </a:r>
            <a:r>
              <a:rPr lang="it-IT" sz="1800" dirty="0"/>
              <a:t> by Domenico Pompili, Stefano Martello and Biagio Oppi, </a:t>
            </a:r>
            <a:r>
              <a:rPr lang="it-IT" sz="1800" dirty="0" err="1"/>
              <a:t>presented</a:t>
            </a:r>
            <a:r>
              <a:rPr lang="it-IT" sz="1800" dirty="0"/>
              <a:t> in </a:t>
            </a:r>
            <a:r>
              <a:rPr lang="it-IT" sz="1800" dirty="0" err="1"/>
              <a:t>December</a:t>
            </a:r>
            <a:r>
              <a:rPr lang="it-IT" sz="1800" dirty="0"/>
              <a:t> 2018 </a:t>
            </a:r>
            <a:r>
              <a:rPr lang="it-IT" sz="1800" dirty="0" err="1"/>
              <a:t>at</a:t>
            </a:r>
            <a:r>
              <a:rPr lang="it-IT" sz="1800" dirty="0"/>
              <a:t> the </a:t>
            </a:r>
            <a:r>
              <a:rPr lang="it-IT" sz="1800" dirty="0" err="1"/>
              <a:t>Diocese</a:t>
            </a:r>
            <a:r>
              <a:rPr lang="it-IT" sz="1800" dirty="0"/>
              <a:t> of Rieti.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1027364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C2FA0E-A9A0-409B-AEE4-568CA3924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0921" y="2344242"/>
            <a:ext cx="3011563" cy="2456442"/>
          </a:xfrm>
        </p:spPr>
        <p:txBody>
          <a:bodyPr/>
          <a:lstStyle/>
          <a:p>
            <a:r>
              <a:rPr lang="it-IT" dirty="0" err="1"/>
              <a:t>Founding</a:t>
            </a:r>
            <a:r>
              <a:rPr lang="it-IT" dirty="0"/>
              <a:t> </a:t>
            </a:r>
            <a:r>
              <a:rPr lang="it-IT" dirty="0" err="1"/>
              <a:t>principles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B06C1D0-9FDA-4DE4-BB85-CB16D8B9F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1 –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individual</a:t>
            </a:r>
            <a:r>
              <a:rPr lang="it-IT" dirty="0"/>
              <a:t> </a:t>
            </a:r>
            <a:r>
              <a:rPr lang="it-IT" dirty="0" err="1"/>
              <a:t>region</a:t>
            </a:r>
            <a:r>
              <a:rPr lang="it-IT" dirty="0"/>
              <a:t> </a:t>
            </a:r>
            <a:r>
              <a:rPr lang="it-IT" dirty="0" err="1"/>
              <a:t>expresses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own</a:t>
            </a:r>
            <a:r>
              <a:rPr lang="it-IT" dirty="0"/>
              <a:t> </a:t>
            </a:r>
            <a:r>
              <a:rPr lang="it-IT" dirty="0" err="1"/>
              <a:t>geographical</a:t>
            </a:r>
            <a:r>
              <a:rPr lang="it-IT" dirty="0"/>
              <a:t>, </a:t>
            </a:r>
            <a:r>
              <a:rPr lang="it-IT" dirty="0" err="1"/>
              <a:t>societal</a:t>
            </a:r>
            <a:r>
              <a:rPr lang="it-IT" dirty="0"/>
              <a:t>, </a:t>
            </a:r>
            <a:r>
              <a:rPr lang="it-IT" dirty="0" err="1"/>
              <a:t>environmental</a:t>
            </a:r>
            <a:r>
              <a:rPr lang="it-IT" dirty="0"/>
              <a:t> and </a:t>
            </a:r>
            <a:r>
              <a:rPr lang="it-IT" dirty="0" err="1"/>
              <a:t>productive</a:t>
            </a:r>
            <a:r>
              <a:rPr lang="it-IT" dirty="0"/>
              <a:t> </a:t>
            </a:r>
            <a:r>
              <a:rPr lang="it-IT" dirty="0" err="1"/>
              <a:t>identity</a:t>
            </a:r>
            <a:r>
              <a:rPr lang="it-IT" dirty="0"/>
              <a:t>,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differentiates</a:t>
            </a:r>
            <a:r>
              <a:rPr lang="it-IT" dirty="0"/>
              <a:t> it from </a:t>
            </a:r>
            <a:r>
              <a:rPr lang="it-IT" dirty="0" err="1"/>
              <a:t>any</a:t>
            </a:r>
            <a:r>
              <a:rPr lang="it-IT" dirty="0"/>
              <a:t>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region</a:t>
            </a:r>
            <a:r>
              <a:rPr lang="it-IT" dirty="0"/>
              <a:t>.</a:t>
            </a:r>
          </a:p>
          <a:p>
            <a:r>
              <a:rPr lang="it-IT" dirty="0"/>
              <a:t>2 – A </a:t>
            </a:r>
            <a:r>
              <a:rPr lang="it-IT" dirty="0" err="1"/>
              <a:t>natural</a:t>
            </a:r>
            <a:r>
              <a:rPr lang="it-IT" dirty="0"/>
              <a:t> </a:t>
            </a:r>
            <a:r>
              <a:rPr lang="it-IT" dirty="0" err="1"/>
              <a:t>disaster</a:t>
            </a:r>
            <a:r>
              <a:rPr lang="it-IT" dirty="0"/>
              <a:t> – whatever it </a:t>
            </a:r>
            <a:r>
              <a:rPr lang="it-IT" dirty="0" err="1"/>
              <a:t>is</a:t>
            </a:r>
            <a:r>
              <a:rPr lang="it-IT" dirty="0"/>
              <a:t> and whatever </a:t>
            </a:r>
            <a:r>
              <a:rPr lang="it-IT" dirty="0" err="1"/>
              <a:t>its</a:t>
            </a:r>
            <a:r>
              <a:rPr lang="it-IT" dirty="0"/>
              <a:t> scope </a:t>
            </a:r>
            <a:r>
              <a:rPr lang="it-IT" dirty="0" err="1"/>
              <a:t>is</a:t>
            </a:r>
            <a:r>
              <a:rPr lang="it-IT" dirty="0"/>
              <a:t> – impacts </a:t>
            </a:r>
            <a:r>
              <a:rPr lang="it-IT" dirty="0" err="1"/>
              <a:t>every</a:t>
            </a:r>
            <a:r>
              <a:rPr lang="it-IT" dirty="0"/>
              <a:t> </a:t>
            </a:r>
            <a:r>
              <a:rPr lang="it-IT" dirty="0" err="1"/>
              <a:t>individual</a:t>
            </a:r>
            <a:r>
              <a:rPr lang="it-IT" dirty="0"/>
              <a:t> from the </a:t>
            </a:r>
            <a:r>
              <a:rPr lang="it-IT" dirty="0" err="1"/>
              <a:t>affected</a:t>
            </a:r>
            <a:r>
              <a:rPr lang="it-IT" dirty="0"/>
              <a:t> area, </a:t>
            </a:r>
            <a:r>
              <a:rPr lang="it-IT" dirty="0" err="1"/>
              <a:t>without</a:t>
            </a:r>
            <a:r>
              <a:rPr lang="it-IT" dirty="0"/>
              <a:t> </a:t>
            </a:r>
            <a:r>
              <a:rPr lang="it-IT" dirty="0" err="1"/>
              <a:t>exception</a:t>
            </a:r>
            <a:r>
              <a:rPr lang="it-IT" dirty="0"/>
              <a:t>.</a:t>
            </a:r>
          </a:p>
          <a:p>
            <a:r>
              <a:rPr lang="it-IT" dirty="0"/>
              <a:t>3 – A responsible communication </a:t>
            </a:r>
            <a:r>
              <a:rPr lang="it-IT" dirty="0" err="1"/>
              <a:t>process</a:t>
            </a:r>
            <a:r>
              <a:rPr lang="it-IT" dirty="0"/>
              <a:t> must </a:t>
            </a:r>
            <a:r>
              <a:rPr lang="it-IT" dirty="0" err="1"/>
              <a:t>protect</a:t>
            </a:r>
            <a:r>
              <a:rPr lang="it-IT" dirty="0"/>
              <a:t> the </a:t>
            </a:r>
            <a:r>
              <a:rPr lang="it-IT" dirty="0" err="1"/>
              <a:t>territorial</a:t>
            </a:r>
            <a:r>
              <a:rPr lang="it-IT" dirty="0"/>
              <a:t> </a:t>
            </a:r>
            <a:r>
              <a:rPr lang="it-IT" dirty="0" err="1"/>
              <a:t>identity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whole</a:t>
            </a:r>
            <a:r>
              <a:rPr lang="it-IT" dirty="0"/>
              <a:t>, </a:t>
            </a:r>
            <a:r>
              <a:rPr lang="it-IT" dirty="0" err="1"/>
              <a:t>providing</a:t>
            </a:r>
            <a:r>
              <a:rPr lang="it-IT" dirty="0"/>
              <a:t> multi-</a:t>
            </a:r>
            <a:r>
              <a:rPr lang="it-IT" dirty="0" err="1"/>
              <a:t>channel</a:t>
            </a:r>
            <a:r>
              <a:rPr lang="it-IT" dirty="0"/>
              <a:t> tools and </a:t>
            </a:r>
            <a:r>
              <a:rPr lang="it-IT" dirty="0" err="1"/>
              <a:t>multidisciplinary</a:t>
            </a:r>
            <a:r>
              <a:rPr lang="it-IT" dirty="0"/>
              <a:t> </a:t>
            </a:r>
            <a:r>
              <a:rPr lang="it-IT" dirty="0" err="1"/>
              <a:t>languages</a:t>
            </a:r>
            <a:r>
              <a:rPr lang="it-IT" dirty="0"/>
              <a:t> ​​</a:t>
            </a:r>
            <a:r>
              <a:rPr lang="it-IT" dirty="0" err="1"/>
              <a:t>capable</a:t>
            </a:r>
            <a:r>
              <a:rPr lang="it-IT" dirty="0"/>
              <a:t> of </a:t>
            </a:r>
            <a:r>
              <a:rPr lang="it-IT" dirty="0" err="1"/>
              <a:t>ensuring</a:t>
            </a:r>
            <a:r>
              <a:rPr lang="it-IT" dirty="0"/>
              <a:t> a </a:t>
            </a:r>
            <a:r>
              <a:rPr lang="it-IT" dirty="0" err="1"/>
              <a:t>specific</a:t>
            </a:r>
            <a:r>
              <a:rPr lang="it-IT" dirty="0"/>
              <a:t>, </a:t>
            </a:r>
            <a:r>
              <a:rPr lang="it-IT" dirty="0" err="1"/>
              <a:t>coherent</a:t>
            </a:r>
            <a:r>
              <a:rPr lang="it-IT" dirty="0"/>
              <a:t> and </a:t>
            </a:r>
            <a:r>
              <a:rPr lang="it-IT" dirty="0" err="1"/>
              <a:t>measurable</a:t>
            </a:r>
            <a:r>
              <a:rPr lang="it-IT" dirty="0"/>
              <a:t> impact of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efforts</a:t>
            </a:r>
            <a:r>
              <a:rPr lang="it-IT" dirty="0"/>
              <a:t>.</a:t>
            </a:r>
          </a:p>
          <a:p>
            <a:r>
              <a:rPr lang="it-IT" dirty="0"/>
              <a:t>4 – A responsible communication </a:t>
            </a:r>
            <a:r>
              <a:rPr lang="it-IT" dirty="0" err="1"/>
              <a:t>process</a:t>
            </a:r>
            <a:r>
              <a:rPr lang="it-IT" dirty="0"/>
              <a:t> must </a:t>
            </a:r>
            <a:r>
              <a:rPr lang="it-IT" dirty="0" err="1"/>
              <a:t>contribute</a:t>
            </a:r>
            <a:r>
              <a:rPr lang="it-IT" dirty="0"/>
              <a:t> to the recovery of a </a:t>
            </a:r>
            <a:r>
              <a:rPr lang="it-IT" dirty="0" err="1"/>
              <a:t>cohesive</a:t>
            </a:r>
            <a:r>
              <a:rPr lang="it-IT" dirty="0"/>
              <a:t> and shared </a:t>
            </a:r>
            <a:r>
              <a:rPr lang="it-IT" dirty="0" err="1"/>
              <a:t>territorial</a:t>
            </a:r>
            <a:r>
              <a:rPr lang="it-IT" dirty="0"/>
              <a:t> </a:t>
            </a:r>
            <a:r>
              <a:rPr lang="it-IT" dirty="0" err="1"/>
              <a:t>identity</a:t>
            </a:r>
            <a:r>
              <a:rPr lang="it-IT" dirty="0"/>
              <a:t>.</a:t>
            </a:r>
          </a:p>
          <a:p>
            <a:r>
              <a:rPr lang="it-IT" dirty="0"/>
              <a:t>5 – The </a:t>
            </a:r>
            <a:r>
              <a:rPr lang="it-IT" dirty="0" err="1"/>
              <a:t>process</a:t>
            </a:r>
            <a:r>
              <a:rPr lang="it-IT" dirty="0"/>
              <a:t> of </a:t>
            </a:r>
            <a:r>
              <a:rPr lang="it-IT" dirty="0" err="1"/>
              <a:t>protecting</a:t>
            </a:r>
            <a:r>
              <a:rPr lang="it-IT" dirty="0"/>
              <a:t> and </a:t>
            </a:r>
            <a:r>
              <a:rPr lang="it-IT" dirty="0" err="1"/>
              <a:t>recovering</a:t>
            </a:r>
            <a:r>
              <a:rPr lang="it-IT" dirty="0"/>
              <a:t> the </a:t>
            </a:r>
            <a:r>
              <a:rPr lang="it-IT" dirty="0" err="1"/>
              <a:t>territorial</a:t>
            </a:r>
            <a:r>
              <a:rPr lang="it-IT" dirty="0"/>
              <a:t> </a:t>
            </a:r>
            <a:r>
              <a:rPr lang="it-IT" dirty="0" err="1"/>
              <a:t>identity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divided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</a:t>
            </a:r>
            <a:r>
              <a:rPr lang="it-IT" dirty="0" err="1"/>
              <a:t>three</a:t>
            </a:r>
            <a:r>
              <a:rPr lang="it-IT" dirty="0"/>
              <a:t> </a:t>
            </a:r>
            <a:r>
              <a:rPr lang="it-IT" dirty="0" err="1"/>
              <a:t>interconnected</a:t>
            </a:r>
            <a:r>
              <a:rPr lang="it-IT" dirty="0"/>
              <a:t> and </a:t>
            </a:r>
            <a:r>
              <a:rPr lang="it-IT" dirty="0" err="1"/>
              <a:t>consequential</a:t>
            </a:r>
            <a:r>
              <a:rPr lang="it-IT" dirty="0"/>
              <a:t> </a:t>
            </a:r>
            <a:r>
              <a:rPr lang="it-IT" dirty="0" err="1"/>
              <a:t>phases</a:t>
            </a:r>
            <a:r>
              <a:rPr lang="it-IT" dirty="0"/>
              <a:t>: </a:t>
            </a:r>
          </a:p>
          <a:p>
            <a:r>
              <a:rPr lang="it-IT" dirty="0"/>
              <a:t>• </a:t>
            </a:r>
            <a:r>
              <a:rPr lang="it-IT" dirty="0" err="1"/>
              <a:t>Prevention</a:t>
            </a:r>
            <a:r>
              <a:rPr lang="it-IT" dirty="0"/>
              <a:t> </a:t>
            </a:r>
            <a:r>
              <a:rPr lang="it-IT" dirty="0" err="1"/>
              <a:t>Phase</a:t>
            </a:r>
            <a:br>
              <a:rPr lang="it-IT" dirty="0"/>
            </a:br>
            <a:r>
              <a:rPr lang="it-IT" dirty="0"/>
              <a:t>• </a:t>
            </a:r>
            <a:r>
              <a:rPr lang="it-IT" dirty="0" err="1"/>
              <a:t>Contrast</a:t>
            </a:r>
            <a:r>
              <a:rPr lang="it-IT" dirty="0"/>
              <a:t> </a:t>
            </a:r>
            <a:r>
              <a:rPr lang="it-IT" dirty="0" err="1"/>
              <a:t>Phase</a:t>
            </a:r>
            <a:br>
              <a:rPr lang="it-IT" dirty="0"/>
            </a:br>
            <a:r>
              <a:rPr lang="it-IT" dirty="0"/>
              <a:t>• </a:t>
            </a:r>
            <a:r>
              <a:rPr lang="it-IT" dirty="0" err="1"/>
              <a:t>Relaunch</a:t>
            </a:r>
            <a:r>
              <a:rPr lang="it-IT" dirty="0"/>
              <a:t> </a:t>
            </a:r>
            <a:r>
              <a:rPr lang="it-IT" dirty="0" err="1"/>
              <a:t>Phase</a:t>
            </a:r>
            <a:endParaRPr lang="it-IT" dirty="0"/>
          </a:p>
          <a:p>
            <a:r>
              <a:rPr lang="it-IT" dirty="0"/>
              <a:t>Public </a:t>
            </a:r>
            <a:r>
              <a:rPr lang="it-IT" dirty="0" err="1"/>
              <a:t>entities</a:t>
            </a:r>
            <a:r>
              <a:rPr lang="it-IT" dirty="0"/>
              <a:t>, communication and information </a:t>
            </a:r>
            <a:r>
              <a:rPr lang="it-IT" dirty="0" err="1"/>
              <a:t>operators</a:t>
            </a:r>
            <a:r>
              <a:rPr lang="it-IT" dirty="0"/>
              <a:t>, the private and non-profit </a:t>
            </a:r>
            <a:r>
              <a:rPr lang="it-IT" dirty="0" err="1"/>
              <a:t>sectors</a:t>
            </a:r>
            <a:r>
              <a:rPr lang="it-IT" dirty="0"/>
              <a:t> </a:t>
            </a:r>
            <a:r>
              <a:rPr lang="it-IT" dirty="0" err="1"/>
              <a:t>contribute</a:t>
            </a:r>
            <a:r>
              <a:rPr lang="it-IT" dirty="0"/>
              <a:t> to the care, </a:t>
            </a:r>
            <a:r>
              <a:rPr lang="it-IT" dirty="0" err="1"/>
              <a:t>protection</a:t>
            </a:r>
            <a:r>
              <a:rPr lang="it-IT" dirty="0"/>
              <a:t> and </a:t>
            </a:r>
            <a:r>
              <a:rPr lang="it-IT" dirty="0" err="1"/>
              <a:t>application</a:t>
            </a:r>
            <a:r>
              <a:rPr lang="it-IT" dirty="0"/>
              <a:t> of the </a:t>
            </a:r>
            <a:r>
              <a:rPr lang="it-IT" dirty="0" err="1"/>
              <a:t>three</a:t>
            </a:r>
            <a:r>
              <a:rPr lang="it-IT" dirty="0"/>
              <a:t> </a:t>
            </a:r>
            <a:r>
              <a:rPr lang="it-IT" dirty="0" err="1"/>
              <a:t>phases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3225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A6B66FF-6959-4623-90E2-0D259E1059D5}"/>
              </a:ext>
            </a:extLst>
          </p:cNvPr>
          <p:cNvSpPr/>
          <p:nvPr/>
        </p:nvSpPr>
        <p:spPr>
          <a:xfrm>
            <a:off x="556181" y="117722"/>
            <a:ext cx="111330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9 </a:t>
            </a:r>
            <a:r>
              <a:rPr kumimoji="0" lang="it-IT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behaviors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to be </a:t>
            </a:r>
            <a:r>
              <a:rPr kumimoji="0" lang="it-IT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adopted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in </a:t>
            </a:r>
            <a:r>
              <a:rPr kumimoji="0" lang="it-IT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contexts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of </a:t>
            </a:r>
            <a:r>
              <a:rPr kumimoji="0" lang="it-IT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environmental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and </a:t>
            </a:r>
            <a:r>
              <a:rPr kumimoji="0" lang="it-IT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natural</a:t>
            </a: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</a:t>
            </a:r>
            <a:r>
              <a:rPr kumimoji="0" lang="it-IT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crises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6D9038F-BDC8-C558-FC36-81830FD3CB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657425"/>
            <a:ext cx="7772400" cy="570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333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C93828-8965-0844-A868-B6E52AD47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Case Histories</a:t>
            </a:r>
          </a:p>
        </p:txBody>
      </p:sp>
    </p:spTree>
    <p:extLst>
      <p:ext uri="{BB962C8B-B14F-4D97-AF65-F5344CB8AC3E}">
        <p14:creationId xmlns:p14="http://schemas.microsoft.com/office/powerpoint/2010/main" val="1327555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179E31-D833-67C2-C844-38C1FA682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 </a:t>
            </a:r>
            <a:r>
              <a:rPr lang="it-IT" dirty="0" err="1"/>
              <a:t>Earthquakes</a:t>
            </a:r>
            <a:r>
              <a:rPr lang="it-IT" dirty="0"/>
              <a:t> in </a:t>
            </a:r>
            <a:r>
              <a:rPr lang="it-IT" dirty="0" err="1"/>
              <a:t>Italy</a:t>
            </a:r>
            <a:r>
              <a:rPr lang="it-IT" dirty="0"/>
              <a:t>.</a:t>
            </a:r>
            <a:br>
              <a:rPr lang="it-IT" dirty="0"/>
            </a:b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approaches</a:t>
            </a:r>
            <a:r>
              <a:rPr lang="it-IT" dirty="0"/>
              <a:t> for </a:t>
            </a:r>
            <a:r>
              <a:rPr lang="it-IT" dirty="0" err="1"/>
              <a:t>similar</a:t>
            </a:r>
            <a:r>
              <a:rPr lang="it-IT" dirty="0"/>
              <a:t> </a:t>
            </a:r>
            <a:r>
              <a:rPr lang="it-IT" dirty="0" err="1"/>
              <a:t>issues</a:t>
            </a:r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09323EB-DAC6-46EA-A180-C77B26D9D3C4}"/>
              </a:ext>
            </a:extLst>
          </p:cNvPr>
          <p:cNvSpPr txBox="1"/>
          <p:nvPr/>
        </p:nvSpPr>
        <p:spPr>
          <a:xfrm>
            <a:off x="5207367" y="2349925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Public Authorities &amp; Private Organizations. The biggest</a:t>
            </a:r>
          </a:p>
          <a:p>
            <a:r>
              <a:rPr lang="en-US" dirty="0"/>
              <a:t>issue: no crisis plan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18CDD4E-7C47-5BAB-F65E-1C9696C49BB4}"/>
              </a:ext>
            </a:extLst>
          </p:cNvPr>
          <p:cNvSpPr txBox="1"/>
          <p:nvPr/>
        </p:nvSpPr>
        <p:spPr>
          <a:xfrm>
            <a:off x="5207367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 err="1"/>
              <a:t>Communication</a:t>
            </a:r>
            <a:r>
              <a:rPr lang="it-IT" dirty="0"/>
              <a:t> and information </a:t>
            </a:r>
            <a:r>
              <a:rPr lang="it-IT" dirty="0" err="1"/>
              <a:t>channels</a:t>
            </a:r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040F9E9-217F-EB26-FEAD-5708719FA4C1}"/>
              </a:ext>
            </a:extLst>
          </p:cNvPr>
          <p:cNvSpPr txBox="1"/>
          <p:nvPr/>
        </p:nvSpPr>
        <p:spPr>
          <a:xfrm>
            <a:off x="5207367" y="409504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Media relations and storytelling: an </a:t>
            </a:r>
            <a:r>
              <a:rPr lang="it-IT" dirty="0" err="1"/>
              <a:t>opportunistic</a:t>
            </a:r>
            <a:endParaRPr lang="it-IT" dirty="0"/>
          </a:p>
          <a:p>
            <a:r>
              <a:rPr lang="it-IT" dirty="0" err="1"/>
              <a:t>antidote</a:t>
            </a:r>
            <a:r>
              <a:rPr lang="it-IT" dirty="0"/>
              <a:t> to </a:t>
            </a:r>
            <a:r>
              <a:rPr lang="it-IT" dirty="0" err="1"/>
              <a:t>destruction</a:t>
            </a:r>
            <a:endParaRPr lang="it-IT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EB60635-68CF-EC5E-F347-89F51036E9F4}"/>
              </a:ext>
            </a:extLst>
          </p:cNvPr>
          <p:cNvSpPr txBox="1"/>
          <p:nvPr/>
        </p:nvSpPr>
        <p:spPr>
          <a:xfrm>
            <a:off x="5207367" y="5222745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 err="1"/>
              <a:t>Rebuilding</a:t>
            </a:r>
            <a:r>
              <a:rPr lang="it-IT" dirty="0"/>
              <a:t> </a:t>
            </a:r>
            <a:r>
              <a:rPr lang="it-IT" dirty="0" err="1"/>
              <a:t>material</a:t>
            </a:r>
            <a:r>
              <a:rPr lang="it-IT" dirty="0"/>
              <a:t> and </a:t>
            </a:r>
            <a:r>
              <a:rPr lang="it-IT" dirty="0" err="1"/>
              <a:t>immaterial</a:t>
            </a:r>
            <a:r>
              <a:rPr lang="it-IT" dirty="0"/>
              <a:t> assets</a:t>
            </a:r>
          </a:p>
        </p:txBody>
      </p:sp>
    </p:spTree>
    <p:extLst>
      <p:ext uri="{BB962C8B-B14F-4D97-AF65-F5344CB8AC3E}">
        <p14:creationId xmlns:p14="http://schemas.microsoft.com/office/powerpoint/2010/main" val="305086367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1253</Words>
  <Application>Microsoft Macintosh PowerPoint</Application>
  <PresentationFormat>Widescreen</PresentationFormat>
  <Paragraphs>73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Calibri Light</vt:lpstr>
      <vt:lpstr>Rockwell</vt:lpstr>
      <vt:lpstr>Wingdings</vt:lpstr>
      <vt:lpstr>Atlas</vt:lpstr>
      <vt:lpstr> Natural Disasters &amp; Crisis Management in Italy.  The Role of Public Relations &amp; Communication Management</vt:lpstr>
      <vt:lpstr>Summary </vt:lpstr>
      <vt:lpstr>The Charter of Rieti</vt:lpstr>
      <vt:lpstr>What the Rieti Charter is</vt:lpstr>
      <vt:lpstr>Who the Rieti Charter is for</vt:lpstr>
      <vt:lpstr>Founding principles </vt:lpstr>
      <vt:lpstr>Presentazione standard di PowerPoint</vt:lpstr>
      <vt:lpstr>Case Histories</vt:lpstr>
      <vt:lpstr>3 Earthquakes in Italy. Different approaches for similar issues</vt:lpstr>
      <vt:lpstr>Conclusions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Concetti Chiave</dc:title>
  <dc:creator>Oppi, Biagio</dc:creator>
  <cp:lastModifiedBy>Giulia Armuzzi</cp:lastModifiedBy>
  <cp:revision>14</cp:revision>
  <dcterms:created xsi:type="dcterms:W3CDTF">2019-04-08T09:22:28Z</dcterms:created>
  <dcterms:modified xsi:type="dcterms:W3CDTF">2022-09-20T17:39:52Z</dcterms:modified>
</cp:coreProperties>
</file>